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64" r:id="rId2"/>
    <p:sldId id="257" r:id="rId3"/>
    <p:sldId id="263" r:id="rId4"/>
    <p:sldId id="386" r:id="rId5"/>
    <p:sldId id="384" r:id="rId6"/>
    <p:sldId id="317" r:id="rId7"/>
    <p:sldId id="385" r:id="rId8"/>
    <p:sldId id="388" r:id="rId9"/>
    <p:sldId id="337" r:id="rId10"/>
    <p:sldId id="362" r:id="rId11"/>
    <p:sldId id="387" r:id="rId12"/>
    <p:sldId id="332" r:id="rId13"/>
    <p:sldId id="345" r:id="rId14"/>
    <p:sldId id="392" r:id="rId15"/>
    <p:sldId id="379" r:id="rId16"/>
    <p:sldId id="358" r:id="rId17"/>
    <p:sldId id="391" r:id="rId18"/>
    <p:sldId id="389" r:id="rId19"/>
    <p:sldId id="341" r:id="rId20"/>
    <p:sldId id="339" r:id="rId21"/>
    <p:sldId id="340" r:id="rId22"/>
    <p:sldId id="342" r:id="rId23"/>
    <p:sldId id="370" r:id="rId24"/>
    <p:sldId id="369" r:id="rId25"/>
    <p:sldId id="368" r:id="rId26"/>
    <p:sldId id="336" r:id="rId27"/>
    <p:sldId id="374" r:id="rId28"/>
    <p:sldId id="375" r:id="rId29"/>
    <p:sldId id="376" r:id="rId30"/>
    <p:sldId id="316" r:id="rId3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2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CC6"/>
    <a:srgbClr val="FC9B1A"/>
    <a:srgbClr val="B02D45"/>
    <a:srgbClr val="B6354C"/>
    <a:srgbClr val="E7E7E7"/>
    <a:srgbClr val="BFBFBF"/>
    <a:srgbClr val="8064A2"/>
    <a:srgbClr val="9BBB59"/>
    <a:srgbClr val="C0504D"/>
    <a:srgbClr val="00A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24"/>
    <p:restoredTop sz="93946" autoAdjust="0"/>
  </p:normalViewPr>
  <p:slideViewPr>
    <p:cSldViewPr snapToGrid="0">
      <p:cViewPr varScale="1">
        <p:scale>
          <a:sx n="120" d="100"/>
          <a:sy n="120" d="100"/>
        </p:scale>
        <p:origin x="47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dirty="0"/>
            <a:t>Specifiche funzionali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dirty="0"/>
            <a:t>Game design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Implementazione gioco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/>
      <dgm:spPr>
        <a:xfrm>
          <a:off x="5191304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Prove su utenti target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36045517-CEA4-4BE3-B836-C2B6BFE5649B}">
      <dgm:prSet phldrT="[Text]"/>
      <dgm:spPr>
        <a:xfrm>
          <a:off x="6971480" y="1248463"/>
          <a:ext cx="1049583" cy="1049583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it-IT" dirty="0" err="1"/>
            <a:t>Publicazione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231A36F-9B04-4B4A-917A-7E163AFFC956}" type="parTrans" cxnId="{4019353B-443B-4DED-AA6C-3C60E18414C7}">
      <dgm:prSet/>
      <dgm:spPr/>
      <dgm:t>
        <a:bodyPr/>
        <a:lstStyle/>
        <a:p>
          <a:endParaRPr lang="en-US"/>
        </a:p>
      </dgm:t>
    </dgm:pt>
    <dgm:pt modelId="{BFF3C5ED-87D0-4709-A3B8-A7BF0668006A}" type="sibTrans" cxnId="{4019353B-443B-4DED-AA6C-3C60E18414C7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4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4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4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4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4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4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DED4DE26-FBF5-465A-B430-6EF13A1A1D16}" type="pres">
      <dgm:prSet presAssocID="{2A22E84C-3AA3-4E9C-AE5F-9C2FB0D7FB11}" presName="middle" presStyleCnt="0"/>
      <dgm:spPr/>
    </dgm:pt>
    <dgm:pt modelId="{712670C9-CA68-47E1-8F1C-72AA0C5FA129}" type="pres">
      <dgm:prSet presAssocID="{2A22E84C-3AA3-4E9C-AE5F-9C2FB0D7FB11}" presName="parTxMid" presStyleLbl="revTx" presStyleIdx="3" presStyleCnt="4"/>
      <dgm:spPr/>
    </dgm:pt>
    <dgm:pt modelId="{6DD7FEE4-D504-436F-9FCA-431DF0B7664D}" type="pres">
      <dgm:prSet presAssocID="{2A22E84C-3AA3-4E9C-AE5F-9C2FB0D7FB11}" presName="spMid" presStyleCnt="0"/>
      <dgm:spPr/>
    </dgm:pt>
    <dgm:pt modelId="{54C4F237-500E-4C7A-AC9F-A35B0820C725}" type="pres">
      <dgm:prSet presAssocID="{744EA591-F199-49C2-B63A-82709D96C729}" presName="chevronComposite1" presStyleCnt="0"/>
      <dgm:spPr/>
    </dgm:pt>
    <dgm:pt modelId="{0673AF07-BCE5-49F3-8266-45CEABC8FB79}" type="pres">
      <dgm:prSet presAssocID="{744EA591-F199-49C2-B63A-82709D96C729}" presName="chevron1" presStyleLbl="sibTrans2D1" presStyleIdx="3" presStyleCnt="4"/>
      <dgm:spPr>
        <a:xfrm>
          <a:off x="6426108" y="1309784"/>
          <a:ext cx="452761" cy="864371"/>
        </a:xfrm>
        <a:prstGeom prst="chevron">
          <a:avLst>
            <a:gd name="adj" fmla="val 62310"/>
          </a:avLst>
        </a:prstGeom>
      </dgm:spPr>
    </dgm:pt>
    <dgm:pt modelId="{FFE1BA80-9594-4566-9044-3B37531B41CD}" type="pres">
      <dgm:prSet presAssocID="{744EA591-F199-49C2-B63A-82709D96C729}" presName="spChevron1" presStyleCnt="0"/>
      <dgm:spPr/>
    </dgm:pt>
    <dgm:pt modelId="{98829723-0F9D-45C1-B764-5560E0603FA3}" type="pres">
      <dgm:prSet presAssocID="{36045517-CEA4-4BE3-B836-C2B6BFE5649B}" presName="last" presStyleCnt="0"/>
      <dgm:spPr/>
    </dgm:pt>
    <dgm:pt modelId="{FF05CF1A-98D0-43CF-AC29-DDEE61A30AC7}" type="pres">
      <dgm:prSet presAssocID="{36045517-CEA4-4BE3-B836-C2B6BFE5649B}" presName="circleTx" presStyleLbl="node1" presStyleIdx="18" presStyleCnt="19" custScaleX="112499" custScaleY="109725" custLinFactNeighborX="2038" custLinFactNeighborY="-2838"/>
      <dgm:spPr/>
    </dgm:pt>
    <dgm:pt modelId="{1E4CC7DE-0620-41BD-B405-63C81AEF4715}" type="pres">
      <dgm:prSet presAssocID="{36045517-CEA4-4BE3-B836-C2B6BFE5649B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4019353B-443B-4DED-AA6C-3C60E18414C7}" srcId="{B9C32B05-62EA-407A-B21C-2310C7945705}" destId="{36045517-CEA4-4BE3-B836-C2B6BFE5649B}" srcOrd="4" destOrd="0" parTransId="{6231A36F-9B04-4B4A-917A-7E163AFFC956}" sibTransId="{BFF3C5ED-87D0-4709-A3B8-A7BF0668006A}"/>
    <dgm:cxn modelId="{47FE6A57-60D7-4517-A466-8D96AA0A00AA}" type="presOf" srcId="{2A22E84C-3AA3-4E9C-AE5F-9C2FB0D7FB11}" destId="{712670C9-CA68-47E1-8F1C-72AA0C5FA129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5B9D1DEC-501D-4682-A0D9-E81D46210F19}" type="presOf" srcId="{36045517-CEA4-4BE3-B836-C2B6BFE5649B}" destId="{FF05CF1A-98D0-43CF-AC29-DDEE61A30AC7}" srcOrd="0" destOrd="0" presId="urn:microsoft.com/office/officeart/2009/3/layout/RandomtoResultProcess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08370A9F-3261-4008-AA62-6BC3793C6C13}" type="presParOf" srcId="{8E717362-E710-4B36-9874-D4330629E822}" destId="{DED4DE26-FBF5-465A-B430-6EF13A1A1D16}" srcOrd="6" destOrd="0" presId="urn:microsoft.com/office/officeart/2009/3/layout/RandomtoResultProcess"/>
    <dgm:cxn modelId="{18504EE9-7898-4FE0-820E-6A1E03F938CF}" type="presParOf" srcId="{DED4DE26-FBF5-465A-B430-6EF13A1A1D16}" destId="{712670C9-CA68-47E1-8F1C-72AA0C5FA129}" srcOrd="0" destOrd="0" presId="urn:microsoft.com/office/officeart/2009/3/layout/RandomtoResultProcess"/>
    <dgm:cxn modelId="{D9456906-2F95-4EA5-B8F4-01CC440843A5}" type="presParOf" srcId="{DED4DE26-FBF5-465A-B430-6EF13A1A1D16}" destId="{6DD7FEE4-D504-436F-9FCA-431DF0B7664D}" srcOrd="1" destOrd="0" presId="urn:microsoft.com/office/officeart/2009/3/layout/RandomtoResultProcess"/>
    <dgm:cxn modelId="{8903AD9A-D98E-4D31-814A-2D7FE4391266}" type="presParOf" srcId="{8E717362-E710-4B36-9874-D4330629E822}" destId="{54C4F237-500E-4C7A-AC9F-A35B0820C725}" srcOrd="7" destOrd="0" presId="urn:microsoft.com/office/officeart/2009/3/layout/RandomtoResultProcess"/>
    <dgm:cxn modelId="{073BC9DD-5CDE-4748-B98D-9B7A17376517}" type="presParOf" srcId="{54C4F237-500E-4C7A-AC9F-A35B0820C725}" destId="{0673AF07-BCE5-49F3-8266-45CEABC8FB79}" srcOrd="0" destOrd="0" presId="urn:microsoft.com/office/officeart/2009/3/layout/RandomtoResultProcess"/>
    <dgm:cxn modelId="{B62BB8C4-7897-4183-91DF-844202C17A80}" type="presParOf" srcId="{54C4F237-500E-4C7A-AC9F-A35B0820C725}" destId="{FFE1BA80-9594-4566-9044-3B37531B41CD}" srcOrd="1" destOrd="0" presId="urn:microsoft.com/office/officeart/2009/3/layout/RandomtoResultProcess"/>
    <dgm:cxn modelId="{49F44CD7-0894-47E1-A8BA-DEA10781A04E}" type="presParOf" srcId="{8E717362-E710-4B36-9874-D4330629E822}" destId="{98829723-0F9D-45C1-B764-5560E0603FA3}" srcOrd="8" destOrd="0" presId="urn:microsoft.com/office/officeart/2009/3/layout/RandomtoResultProcess"/>
    <dgm:cxn modelId="{343413DC-1628-4DEC-AE03-AF23CE6DD0CA}" type="presParOf" srcId="{98829723-0F9D-45C1-B764-5560E0603FA3}" destId="{FF05CF1A-98D0-43CF-AC29-DDEE61A30AC7}" srcOrd="0" destOrd="0" presId="urn:microsoft.com/office/officeart/2009/3/layout/RandomtoResultProcess"/>
    <dgm:cxn modelId="{228FDA79-0D5D-423F-B482-188FDF185AB6}" type="presParOf" srcId="{98829723-0F9D-45C1-B764-5560E0603FA3}" destId="{1E4CC7DE-0620-41BD-B405-63C81AEF4715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96075" y="2169810"/>
          <a:ext cx="1374873" cy="453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Specifiche funzionali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96075" y="2169810"/>
        <a:ext cx="1374873" cy="453083"/>
      </dsp:txXfrm>
    </dsp:sp>
    <dsp:sp modelId="{EE2CFDAD-5D63-4137-8687-BE2B42A87438}">
      <dsp:nvSpPr>
        <dsp:cNvPr id="0" name=""/>
        <dsp:cNvSpPr/>
      </dsp:nvSpPr>
      <dsp:spPr>
        <a:xfrm>
          <a:off x="94513" y="2032010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171068" y="1878899"/>
          <a:ext cx="109364" cy="109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54801" y="1909522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507912" y="1741100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706957" y="1679855"/>
          <a:ext cx="109364" cy="109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951934" y="1787033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105045" y="1863588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319400" y="2032010"/>
          <a:ext cx="109364" cy="109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411267" y="2200432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615090" y="1878899"/>
          <a:ext cx="281224" cy="28122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17957" y="2460721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09824" y="2598521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339490" y="2721009"/>
          <a:ext cx="249976" cy="2499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661023" y="2920053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722268" y="2721009"/>
          <a:ext cx="171859" cy="17185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875379" y="2935365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013178" y="2690387"/>
          <a:ext cx="249976" cy="24997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350022" y="2629143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557646" y="1933106"/>
          <a:ext cx="504725" cy="963576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026607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Game design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2026607" y="1909735"/>
        <a:ext cx="1376525" cy="963567"/>
      </dsp:txXfrm>
    </dsp:sp>
    <dsp:sp modelId="{7F2A3A35-A73B-4A4A-A87C-754D8C7C69E9}">
      <dsp:nvSpPr>
        <dsp:cNvPr id="0" name=""/>
        <dsp:cNvSpPr/>
      </dsp:nvSpPr>
      <dsp:spPr>
        <a:xfrm>
          <a:off x="3403133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3907859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Implementazione gioco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3907859" y="1909735"/>
        <a:ext cx="1376525" cy="963567"/>
      </dsp:txXfrm>
    </dsp:sp>
    <dsp:sp modelId="{54F8CDA4-9ABB-43F2-8E56-3C8CF35A9618}">
      <dsp:nvSpPr>
        <dsp:cNvPr id="0" name=""/>
        <dsp:cNvSpPr/>
      </dsp:nvSpPr>
      <dsp:spPr>
        <a:xfrm>
          <a:off x="5284384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670C9-CA68-47E1-8F1C-72AA0C5FA129}">
      <dsp:nvSpPr>
        <dsp:cNvPr id="0" name=""/>
        <dsp:cNvSpPr/>
      </dsp:nvSpPr>
      <dsp:spPr>
        <a:xfrm>
          <a:off x="5789110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Prove su utenti target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5789110" y="1909735"/>
        <a:ext cx="1376525" cy="963567"/>
      </dsp:txXfrm>
    </dsp:sp>
    <dsp:sp modelId="{0673AF07-BCE5-49F3-8266-45CEABC8FB79}">
      <dsp:nvSpPr>
        <dsp:cNvPr id="0" name=""/>
        <dsp:cNvSpPr/>
      </dsp:nvSpPr>
      <dsp:spPr>
        <a:xfrm>
          <a:off x="7165635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5CF1A-98D0-43CF-AC29-DDEE61A30AC7}">
      <dsp:nvSpPr>
        <dsp:cNvPr id="0" name=""/>
        <dsp:cNvSpPr/>
      </dsp:nvSpPr>
      <dsp:spPr>
        <a:xfrm>
          <a:off x="7688319" y="1739535"/>
          <a:ext cx="1316290" cy="12838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Publicazione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7881085" y="1927548"/>
        <a:ext cx="930758" cy="907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29/04/21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29/04/21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29/04/21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29/04/21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4.svg"/><Relationship Id="rId12" Type="http://schemas.openxmlformats.org/officeDocument/2006/relationships/image" Target="../media/image18.jpg"/><Relationship Id="rId17" Type="http://schemas.openxmlformats.org/officeDocument/2006/relationships/image" Target="../media/image21.svg"/><Relationship Id="rId2" Type="http://schemas.openxmlformats.org/officeDocument/2006/relationships/image" Target="../media/image11.png"/><Relationship Id="rId16" Type="http://schemas.openxmlformats.org/officeDocument/2006/relationships/image" Target="../media/image20.png"/><Relationship Id="rId20" Type="http://schemas.openxmlformats.org/officeDocument/2006/relationships/hyperlink" Target="https://creativecommons.org/licenses/by-nc-nd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pngimg.com/download/73352" TargetMode="External"/><Relationship Id="rId10" Type="http://schemas.openxmlformats.org/officeDocument/2006/relationships/image" Target="../media/image16.png"/><Relationship Id="rId19" Type="http://schemas.openxmlformats.org/officeDocument/2006/relationships/hyperlink" Target="https://ru.bmstu.wiki/GitKraken_Git_Client" TargetMode="External"/><Relationship Id="rId4" Type="http://schemas.openxmlformats.org/officeDocument/2006/relationships/image" Target="../media/image12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4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1.JP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36F0BE3A-55FD-4A39-A642-43A59051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2274216" y="4068483"/>
            <a:ext cx="2153405" cy="1370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3516D1-915D-4CBA-A872-77937D81ECAD}"/>
              </a:ext>
            </a:extLst>
          </p:cNvPr>
          <p:cNvSpPr txBox="1"/>
          <p:nvPr/>
        </p:nvSpPr>
        <p:spPr>
          <a:xfrm>
            <a:off x="0" y="702416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EB636C-A927-4DD5-B20B-DE8151A9A6DA}"/>
              </a:ext>
            </a:extLst>
          </p:cNvPr>
          <p:cNvSpPr/>
          <p:nvPr/>
        </p:nvSpPr>
        <p:spPr>
          <a:xfrm>
            <a:off x="872290" y="7956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5C8334-88E3-4CF8-A430-11C68346B56F}"/>
              </a:ext>
            </a:extLst>
          </p:cNvPr>
          <p:cNvSpPr txBox="1"/>
          <p:nvPr/>
        </p:nvSpPr>
        <p:spPr>
          <a:xfrm>
            <a:off x="1687843" y="696816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209E30C-D6DC-425F-AA9B-97DC6DFB3DC9}"/>
              </a:ext>
            </a:extLst>
          </p:cNvPr>
          <p:cNvSpPr txBox="1"/>
          <p:nvPr/>
        </p:nvSpPr>
        <p:spPr>
          <a:xfrm>
            <a:off x="3344888" y="702416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16715F-E852-484F-AD55-0C73AB22F27E}"/>
              </a:ext>
            </a:extLst>
          </p:cNvPr>
          <p:cNvSpPr txBox="1"/>
          <p:nvPr/>
        </p:nvSpPr>
        <p:spPr>
          <a:xfrm>
            <a:off x="5064759" y="705805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99788272-BE8D-4651-ADBE-3B57F99664CC}"/>
              </a:ext>
            </a:extLst>
          </p:cNvPr>
          <p:cNvSpPr/>
          <p:nvPr/>
        </p:nvSpPr>
        <p:spPr>
          <a:xfrm>
            <a:off x="2536358" y="7900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19765BEB-61DA-4D5C-9E10-CE9E6BDE80E7}"/>
              </a:ext>
            </a:extLst>
          </p:cNvPr>
          <p:cNvSpPr/>
          <p:nvPr/>
        </p:nvSpPr>
        <p:spPr>
          <a:xfrm>
            <a:off x="4205065" y="75112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95F3A09-677C-4E33-9C58-F6201FB89F08}"/>
              </a:ext>
            </a:extLst>
          </p:cNvPr>
          <p:cNvSpPr/>
          <p:nvPr/>
        </p:nvSpPr>
        <p:spPr>
          <a:xfrm>
            <a:off x="2268185" y="1744579"/>
            <a:ext cx="2448194" cy="1217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41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36F0BE3A-55FD-4A39-A642-43A59051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688954" y="3827853"/>
            <a:ext cx="2153405" cy="1141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3516D1-915D-4CBA-A872-77937D81ECAD}"/>
              </a:ext>
            </a:extLst>
          </p:cNvPr>
          <p:cNvSpPr txBox="1"/>
          <p:nvPr/>
        </p:nvSpPr>
        <p:spPr>
          <a:xfrm>
            <a:off x="0" y="702416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EB636C-A927-4DD5-B20B-DE8151A9A6DA}"/>
              </a:ext>
            </a:extLst>
          </p:cNvPr>
          <p:cNvSpPr/>
          <p:nvPr/>
        </p:nvSpPr>
        <p:spPr>
          <a:xfrm>
            <a:off x="872290" y="7956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5C8334-88E3-4CF8-A430-11C68346B56F}"/>
              </a:ext>
            </a:extLst>
          </p:cNvPr>
          <p:cNvSpPr txBox="1"/>
          <p:nvPr/>
        </p:nvSpPr>
        <p:spPr>
          <a:xfrm>
            <a:off x="1687843" y="696816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209E30C-D6DC-425F-AA9B-97DC6DFB3DC9}"/>
              </a:ext>
            </a:extLst>
          </p:cNvPr>
          <p:cNvSpPr txBox="1"/>
          <p:nvPr/>
        </p:nvSpPr>
        <p:spPr>
          <a:xfrm>
            <a:off x="3344888" y="702416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16715F-E852-484F-AD55-0C73AB22F27E}"/>
              </a:ext>
            </a:extLst>
          </p:cNvPr>
          <p:cNvSpPr txBox="1"/>
          <p:nvPr/>
        </p:nvSpPr>
        <p:spPr>
          <a:xfrm>
            <a:off x="5064759" y="705805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99788272-BE8D-4651-ADBE-3B57F99664CC}"/>
              </a:ext>
            </a:extLst>
          </p:cNvPr>
          <p:cNvSpPr/>
          <p:nvPr/>
        </p:nvSpPr>
        <p:spPr>
          <a:xfrm>
            <a:off x="2536358" y="7900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19765BEB-61DA-4D5C-9E10-CE9E6BDE80E7}"/>
              </a:ext>
            </a:extLst>
          </p:cNvPr>
          <p:cNvSpPr/>
          <p:nvPr/>
        </p:nvSpPr>
        <p:spPr>
          <a:xfrm>
            <a:off x="4205065" y="75112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3833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44373" y="4822060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845362" y="3718206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3B9DA34-75FC-467A-A078-F827C44DE4F1}"/>
              </a:ext>
            </a:extLst>
          </p:cNvPr>
          <p:cNvSpPr txBox="1"/>
          <p:nvPr/>
        </p:nvSpPr>
        <p:spPr>
          <a:xfrm>
            <a:off x="33970" y="62803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35" name="Freccia a destra 34">
            <a:extLst>
              <a:ext uri="{FF2B5EF4-FFF2-40B4-BE49-F238E27FC236}">
                <a16:creationId xmlns:a16="http://schemas.microsoft.com/office/drawing/2014/main" id="{85259095-1852-4536-811B-185D59F4DA6F}"/>
              </a:ext>
            </a:extLst>
          </p:cNvPr>
          <p:cNvSpPr/>
          <p:nvPr/>
        </p:nvSpPr>
        <p:spPr>
          <a:xfrm>
            <a:off x="906260" y="72131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83AF4E1-B31D-4126-9173-7DC1EA6B4CDE}"/>
              </a:ext>
            </a:extLst>
          </p:cNvPr>
          <p:cNvSpPr txBox="1"/>
          <p:nvPr/>
        </p:nvSpPr>
        <p:spPr>
          <a:xfrm>
            <a:off x="1721813" y="62243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48D3A541-1C9B-4DD5-A93E-81EBEE1FDCD3}"/>
              </a:ext>
            </a:extLst>
          </p:cNvPr>
          <p:cNvSpPr txBox="1"/>
          <p:nvPr/>
        </p:nvSpPr>
        <p:spPr>
          <a:xfrm>
            <a:off x="3378858" y="62803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C68684C-4D8C-44C8-AE9F-C9AF2223D9C1}"/>
              </a:ext>
            </a:extLst>
          </p:cNvPr>
          <p:cNvSpPr txBox="1"/>
          <p:nvPr/>
        </p:nvSpPr>
        <p:spPr>
          <a:xfrm>
            <a:off x="5098729" y="63142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44" name="Freccia a destra 43">
            <a:extLst>
              <a:ext uri="{FF2B5EF4-FFF2-40B4-BE49-F238E27FC236}">
                <a16:creationId xmlns:a16="http://schemas.microsoft.com/office/drawing/2014/main" id="{906C3EB7-5381-4232-8981-2BFA5026DCFD}"/>
              </a:ext>
            </a:extLst>
          </p:cNvPr>
          <p:cNvSpPr/>
          <p:nvPr/>
        </p:nvSpPr>
        <p:spPr>
          <a:xfrm>
            <a:off x="2570328" y="71571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Freccia a destra 44">
            <a:extLst>
              <a:ext uri="{FF2B5EF4-FFF2-40B4-BE49-F238E27FC236}">
                <a16:creationId xmlns:a16="http://schemas.microsoft.com/office/drawing/2014/main" id="{45225B63-1302-4AEF-9D29-5B81D4866F66}"/>
              </a:ext>
            </a:extLst>
          </p:cNvPr>
          <p:cNvSpPr/>
          <p:nvPr/>
        </p:nvSpPr>
        <p:spPr>
          <a:xfrm>
            <a:off x="4239035" y="67674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F160661-ADB6-4D77-B9A1-5FABBFAAE8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146702" y="3736752"/>
            <a:ext cx="583390" cy="50852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308595C-890D-401F-85EE-165838AFBBB7}"/>
              </a:ext>
            </a:extLst>
          </p:cNvPr>
          <p:cNvSpPr txBox="1"/>
          <p:nvPr/>
        </p:nvSpPr>
        <p:spPr>
          <a:xfrm>
            <a:off x="-335369" y="6875216"/>
            <a:ext cx="36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19" tooltip="https://ru.bmstu.wiki/GitKraken_Git_Client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20" tooltip="https://creativecommons.org/licenses/by-nc-nd/3.0/"/>
              </a:rPr>
              <a:t>CC BY-NC-ND</a:t>
            </a:r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5544157" y="1276856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8F910168-F98E-458F-9436-ACB64B78C101}"/>
              </a:ext>
            </a:extLst>
          </p:cNvPr>
          <p:cNvGrpSpPr/>
          <p:nvPr/>
        </p:nvGrpSpPr>
        <p:grpSpPr>
          <a:xfrm>
            <a:off x="0" y="654291"/>
            <a:ext cx="6842359" cy="378321"/>
            <a:chOff x="0" y="654291"/>
            <a:chExt cx="6842359" cy="378321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1A746B34-060A-4BE7-B992-541E2450EE6F}"/>
                </a:ext>
              </a:extLst>
            </p:cNvPr>
            <p:cNvSpPr txBox="1"/>
            <p:nvPr/>
          </p:nvSpPr>
          <p:spPr>
            <a:xfrm>
              <a:off x="0" y="659891"/>
              <a:ext cx="1744579" cy="369332"/>
            </a:xfrm>
            <a:prstGeom prst="rect">
              <a:avLst/>
            </a:prstGeom>
            <a:solidFill>
              <a:srgbClr val="728FA5"/>
            </a:solidFill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435969"/>
                  </a:solidFill>
                </a:rPr>
                <a:t>Parte 1 </a:t>
              </a:r>
            </a:p>
          </p:txBody>
        </p:sp>
        <p:sp>
          <p:nvSpPr>
            <p:cNvPr id="11" name="Freccia a destra 10">
              <a:extLst>
                <a:ext uri="{FF2B5EF4-FFF2-40B4-BE49-F238E27FC236}">
                  <a16:creationId xmlns:a16="http://schemas.microsoft.com/office/drawing/2014/main" id="{431056BF-F3CD-4DE1-A73E-A7F22C4C298D}"/>
                </a:ext>
              </a:extLst>
            </p:cNvPr>
            <p:cNvSpPr/>
            <p:nvPr/>
          </p:nvSpPr>
          <p:spPr>
            <a:xfrm>
              <a:off x="872290" y="753171"/>
              <a:ext cx="745958" cy="236985"/>
            </a:xfrm>
            <a:prstGeom prst="rightArrow">
              <a:avLst/>
            </a:prstGeom>
            <a:solidFill>
              <a:srgbClr val="728FA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74D065CA-DB9F-4E85-A148-5EA2A64E87C9}"/>
                </a:ext>
              </a:extLst>
            </p:cNvPr>
            <p:cNvSpPr txBox="1"/>
            <p:nvPr/>
          </p:nvSpPr>
          <p:spPr>
            <a:xfrm>
              <a:off x="1687843" y="654291"/>
              <a:ext cx="1948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Parte 2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734FA6A-D7AB-445B-9531-6D605E370746}"/>
                </a:ext>
              </a:extLst>
            </p:cNvPr>
            <p:cNvSpPr txBox="1"/>
            <p:nvPr/>
          </p:nvSpPr>
          <p:spPr>
            <a:xfrm>
              <a:off x="3344888" y="659891"/>
              <a:ext cx="1233156" cy="369332"/>
            </a:xfrm>
            <a:prstGeom prst="rect">
              <a:avLst/>
            </a:prstGeom>
            <a:solidFill>
              <a:srgbClr val="728FA5"/>
            </a:solidFill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435969"/>
                  </a:solidFill>
                </a:rPr>
                <a:t>Parte 3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898E41CF-C7E0-4EE1-861E-3C4C46347D37}"/>
                </a:ext>
              </a:extLst>
            </p:cNvPr>
            <p:cNvSpPr txBox="1"/>
            <p:nvPr/>
          </p:nvSpPr>
          <p:spPr>
            <a:xfrm>
              <a:off x="5064759" y="663280"/>
              <a:ext cx="1777600" cy="369332"/>
            </a:xfrm>
            <a:prstGeom prst="rect">
              <a:avLst/>
            </a:prstGeom>
            <a:solidFill>
              <a:srgbClr val="728FA5"/>
            </a:solidFill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435969"/>
                  </a:solidFill>
                </a:rPr>
                <a:t>Parte 4</a:t>
              </a:r>
            </a:p>
          </p:txBody>
        </p:sp>
        <p:sp>
          <p:nvSpPr>
            <p:cNvPr id="19" name="Freccia a destra 18">
              <a:extLst>
                <a:ext uri="{FF2B5EF4-FFF2-40B4-BE49-F238E27FC236}">
                  <a16:creationId xmlns:a16="http://schemas.microsoft.com/office/drawing/2014/main" id="{F2184281-A313-4995-AA69-EBB651238AF8}"/>
                </a:ext>
              </a:extLst>
            </p:cNvPr>
            <p:cNvSpPr/>
            <p:nvPr/>
          </p:nvSpPr>
          <p:spPr>
            <a:xfrm>
              <a:off x="2536358" y="747571"/>
              <a:ext cx="745958" cy="236985"/>
            </a:xfrm>
            <a:prstGeom prst="rightArrow">
              <a:avLst/>
            </a:prstGeom>
            <a:solidFill>
              <a:srgbClr val="728FA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Freccia a destra 19">
              <a:extLst>
                <a:ext uri="{FF2B5EF4-FFF2-40B4-BE49-F238E27FC236}">
                  <a16:creationId xmlns:a16="http://schemas.microsoft.com/office/drawing/2014/main" id="{BC42A6C3-3C7E-44A4-A9AC-9B9EAA41024D}"/>
                </a:ext>
              </a:extLst>
            </p:cNvPr>
            <p:cNvSpPr/>
            <p:nvPr/>
          </p:nvSpPr>
          <p:spPr>
            <a:xfrm>
              <a:off x="4205065" y="708600"/>
              <a:ext cx="745958" cy="236985"/>
            </a:xfrm>
            <a:prstGeom prst="rightArrow">
              <a:avLst/>
            </a:prstGeom>
            <a:solidFill>
              <a:srgbClr val="728FA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2D6370C0-AB5F-4680-B9CD-93A998A0458D}"/>
              </a:ext>
            </a:extLst>
          </p:cNvPr>
          <p:cNvGrpSpPr/>
          <p:nvPr/>
        </p:nvGrpSpPr>
        <p:grpSpPr>
          <a:xfrm>
            <a:off x="5506576" y="5659195"/>
            <a:ext cx="3626045" cy="399045"/>
            <a:chOff x="9761056" y="2300727"/>
            <a:chExt cx="3521068" cy="360000"/>
          </a:xfrm>
        </p:grpSpPr>
        <p:pic>
          <p:nvPicPr>
            <p:cNvPr id="33" name="Elemento grafico 32" descr="Badge Tick1 con riempimento a tinta unita">
              <a:extLst>
                <a:ext uri="{FF2B5EF4-FFF2-40B4-BE49-F238E27FC236}">
                  <a16:creationId xmlns:a16="http://schemas.microsoft.com/office/drawing/2014/main" id="{868D425D-1812-4F42-A926-CF9C30E55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61056" y="2300727"/>
              <a:ext cx="393885" cy="360000"/>
            </a:xfrm>
            <a:prstGeom prst="rect">
              <a:avLst/>
            </a:prstGeom>
          </p:spPr>
        </p:pic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49491FCE-D8BA-4A9D-9C0C-2B6824A554E6}"/>
                </a:ext>
              </a:extLst>
            </p:cNvPr>
            <p:cNvSpPr txBox="1"/>
            <p:nvPr/>
          </p:nvSpPr>
          <p:spPr>
            <a:xfrm>
              <a:off x="10132341" y="2316547"/>
              <a:ext cx="3149783" cy="333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#5:</a:t>
              </a:r>
              <a:r>
                <a:rPr lang="it-IT" sz="1600" dirty="0"/>
                <a:t> Prevenzione agli errori</a:t>
              </a:r>
            </a:p>
          </p:txBody>
        </p:sp>
      </p:grpSp>
      <p:pic>
        <p:nvPicPr>
          <p:cNvPr id="14" name="Immagine 13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BB155E59-2D25-42A5-BA45-883C0BCCDB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0" t="13250" r="20000" b="7032"/>
          <a:stretch/>
        </p:blipFill>
        <p:spPr>
          <a:xfrm>
            <a:off x="5441363" y="1646351"/>
            <a:ext cx="2153904" cy="160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magine 21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FA73095B-C6A9-42E0-9E31-7B4CC35073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52" t="13250" r="20104" b="7032"/>
          <a:stretch/>
        </p:blipFill>
        <p:spPr>
          <a:xfrm>
            <a:off x="146541" y="2733790"/>
            <a:ext cx="3600000" cy="2734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F2B2C53B-2791-406F-A153-92250987B159}"/>
              </a:ext>
            </a:extLst>
          </p:cNvPr>
          <p:cNvGrpSpPr/>
          <p:nvPr/>
        </p:nvGrpSpPr>
        <p:grpSpPr>
          <a:xfrm>
            <a:off x="173878" y="5632294"/>
            <a:ext cx="3223408" cy="678409"/>
            <a:chOff x="6169093" y="1269468"/>
            <a:chExt cx="2867954" cy="646331"/>
          </a:xfrm>
        </p:grpSpPr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872CE314-445F-4F7C-894D-B814C4EB38D1}"/>
                </a:ext>
              </a:extLst>
            </p:cNvPr>
            <p:cNvSpPr txBox="1"/>
            <p:nvPr/>
          </p:nvSpPr>
          <p:spPr>
            <a:xfrm>
              <a:off x="6455510" y="1269468"/>
              <a:ext cx="2581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#4:</a:t>
              </a:r>
              <a:r>
                <a:rPr lang="it-IT" dirty="0"/>
                <a:t> Consistenza agli standard</a:t>
              </a:r>
            </a:p>
          </p:txBody>
        </p:sp>
        <p:pic>
          <p:nvPicPr>
            <p:cNvPr id="39" name="Elemento grafico 38" descr="Impostazioni con riempimento a tinta unita">
              <a:extLst>
                <a:ext uri="{FF2B5EF4-FFF2-40B4-BE49-F238E27FC236}">
                  <a16:creationId xmlns:a16="http://schemas.microsoft.com/office/drawing/2014/main" id="{FB935BBC-7AED-4199-AD20-50AEDFF09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69093" y="1269468"/>
              <a:ext cx="360000" cy="360000"/>
            </a:xfrm>
            <a:prstGeom prst="rect">
              <a:avLst/>
            </a:prstGeom>
          </p:spPr>
        </p:pic>
      </p:grpSp>
      <p:sp>
        <p:nvSpPr>
          <p:cNvPr id="51" name="Freccia a destra 50">
            <a:extLst>
              <a:ext uri="{FF2B5EF4-FFF2-40B4-BE49-F238E27FC236}">
                <a16:creationId xmlns:a16="http://schemas.microsoft.com/office/drawing/2014/main" id="{029DA81C-8D20-4700-8A47-EF4A5DC0D00D}"/>
              </a:ext>
            </a:extLst>
          </p:cNvPr>
          <p:cNvSpPr/>
          <p:nvPr/>
        </p:nvSpPr>
        <p:spPr>
          <a:xfrm>
            <a:off x="2536358" y="4828383"/>
            <a:ext cx="2905005" cy="338553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7" name="Immagine 56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2C25D9F6-374D-4567-B98A-64EAD21A3AE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840" t="13599" r="20000" b="7778"/>
          <a:stretch/>
        </p:blipFill>
        <p:spPr>
          <a:xfrm>
            <a:off x="5426768" y="3489105"/>
            <a:ext cx="2774257" cy="2039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8" name="Rettangolo 57">
            <a:extLst>
              <a:ext uri="{FF2B5EF4-FFF2-40B4-BE49-F238E27FC236}">
                <a16:creationId xmlns:a16="http://schemas.microsoft.com/office/drawing/2014/main" id="{7DA8A9EB-7FC0-4538-98E3-097E8A78D5C8}"/>
              </a:ext>
            </a:extLst>
          </p:cNvPr>
          <p:cNvSpPr/>
          <p:nvPr/>
        </p:nvSpPr>
        <p:spPr>
          <a:xfrm>
            <a:off x="5426768" y="5632294"/>
            <a:ext cx="3409774" cy="45575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93ABEB1B-1364-4662-BCBE-386FB4EB87A5}"/>
              </a:ext>
            </a:extLst>
          </p:cNvPr>
          <p:cNvSpPr/>
          <p:nvPr/>
        </p:nvSpPr>
        <p:spPr>
          <a:xfrm>
            <a:off x="146541" y="5547704"/>
            <a:ext cx="3349457" cy="5109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Freccia curva 63">
            <a:extLst>
              <a:ext uri="{FF2B5EF4-FFF2-40B4-BE49-F238E27FC236}">
                <a16:creationId xmlns:a16="http://schemas.microsoft.com/office/drawing/2014/main" id="{797240A7-9A91-4111-AC76-B5B061C66524}"/>
              </a:ext>
            </a:extLst>
          </p:cNvPr>
          <p:cNvSpPr/>
          <p:nvPr/>
        </p:nvSpPr>
        <p:spPr>
          <a:xfrm rot="16200000" flipH="1">
            <a:off x="3132115" y="-230210"/>
            <a:ext cx="618333" cy="5137987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F9E015AA-12F4-4EBA-9C00-DE4B35C6ECDE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8F910168-F98E-458F-9436-ACB64B78C101}"/>
              </a:ext>
            </a:extLst>
          </p:cNvPr>
          <p:cNvGrpSpPr/>
          <p:nvPr/>
        </p:nvGrpSpPr>
        <p:grpSpPr>
          <a:xfrm>
            <a:off x="0" y="654291"/>
            <a:ext cx="6842359" cy="378321"/>
            <a:chOff x="0" y="654291"/>
            <a:chExt cx="6842359" cy="378321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1A746B34-060A-4BE7-B992-541E2450EE6F}"/>
                </a:ext>
              </a:extLst>
            </p:cNvPr>
            <p:cNvSpPr txBox="1"/>
            <p:nvPr/>
          </p:nvSpPr>
          <p:spPr>
            <a:xfrm>
              <a:off x="0" y="659891"/>
              <a:ext cx="1744579" cy="369332"/>
            </a:xfrm>
            <a:prstGeom prst="rect">
              <a:avLst/>
            </a:prstGeom>
            <a:solidFill>
              <a:srgbClr val="728FA5"/>
            </a:solidFill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435969"/>
                  </a:solidFill>
                </a:rPr>
                <a:t>Parte 1 </a:t>
              </a:r>
            </a:p>
          </p:txBody>
        </p:sp>
        <p:sp>
          <p:nvSpPr>
            <p:cNvPr id="11" name="Freccia a destra 10">
              <a:extLst>
                <a:ext uri="{FF2B5EF4-FFF2-40B4-BE49-F238E27FC236}">
                  <a16:creationId xmlns:a16="http://schemas.microsoft.com/office/drawing/2014/main" id="{431056BF-F3CD-4DE1-A73E-A7F22C4C298D}"/>
                </a:ext>
              </a:extLst>
            </p:cNvPr>
            <p:cNvSpPr/>
            <p:nvPr/>
          </p:nvSpPr>
          <p:spPr>
            <a:xfrm>
              <a:off x="872290" y="753171"/>
              <a:ext cx="745958" cy="236985"/>
            </a:xfrm>
            <a:prstGeom prst="rightArrow">
              <a:avLst/>
            </a:prstGeom>
            <a:solidFill>
              <a:srgbClr val="728FA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74D065CA-DB9F-4E85-A148-5EA2A64E87C9}"/>
                </a:ext>
              </a:extLst>
            </p:cNvPr>
            <p:cNvSpPr txBox="1"/>
            <p:nvPr/>
          </p:nvSpPr>
          <p:spPr>
            <a:xfrm>
              <a:off x="1687843" y="654291"/>
              <a:ext cx="1948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Parte 2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734FA6A-D7AB-445B-9531-6D605E370746}"/>
                </a:ext>
              </a:extLst>
            </p:cNvPr>
            <p:cNvSpPr txBox="1"/>
            <p:nvPr/>
          </p:nvSpPr>
          <p:spPr>
            <a:xfrm>
              <a:off x="3344888" y="659891"/>
              <a:ext cx="1233156" cy="369332"/>
            </a:xfrm>
            <a:prstGeom prst="rect">
              <a:avLst/>
            </a:prstGeom>
            <a:solidFill>
              <a:srgbClr val="728FA5"/>
            </a:solidFill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435969"/>
                  </a:solidFill>
                </a:rPr>
                <a:t>Parte 3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898E41CF-C7E0-4EE1-861E-3C4C46347D37}"/>
                </a:ext>
              </a:extLst>
            </p:cNvPr>
            <p:cNvSpPr txBox="1"/>
            <p:nvPr/>
          </p:nvSpPr>
          <p:spPr>
            <a:xfrm>
              <a:off x="5064759" y="663280"/>
              <a:ext cx="1777600" cy="369332"/>
            </a:xfrm>
            <a:prstGeom prst="rect">
              <a:avLst/>
            </a:prstGeom>
            <a:solidFill>
              <a:srgbClr val="728FA5"/>
            </a:solidFill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435969"/>
                  </a:solidFill>
                </a:rPr>
                <a:t>Parte 4</a:t>
              </a:r>
            </a:p>
          </p:txBody>
        </p:sp>
        <p:sp>
          <p:nvSpPr>
            <p:cNvPr id="19" name="Freccia a destra 18">
              <a:extLst>
                <a:ext uri="{FF2B5EF4-FFF2-40B4-BE49-F238E27FC236}">
                  <a16:creationId xmlns:a16="http://schemas.microsoft.com/office/drawing/2014/main" id="{F2184281-A313-4995-AA69-EBB651238AF8}"/>
                </a:ext>
              </a:extLst>
            </p:cNvPr>
            <p:cNvSpPr/>
            <p:nvPr/>
          </p:nvSpPr>
          <p:spPr>
            <a:xfrm>
              <a:off x="2536358" y="747571"/>
              <a:ext cx="745958" cy="236985"/>
            </a:xfrm>
            <a:prstGeom prst="rightArrow">
              <a:avLst/>
            </a:prstGeom>
            <a:solidFill>
              <a:srgbClr val="728FA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Freccia a destra 19">
              <a:extLst>
                <a:ext uri="{FF2B5EF4-FFF2-40B4-BE49-F238E27FC236}">
                  <a16:creationId xmlns:a16="http://schemas.microsoft.com/office/drawing/2014/main" id="{BC42A6C3-3C7E-44A4-A9AC-9B9EAA41024D}"/>
                </a:ext>
              </a:extLst>
            </p:cNvPr>
            <p:cNvSpPr/>
            <p:nvPr/>
          </p:nvSpPr>
          <p:spPr>
            <a:xfrm>
              <a:off x="4205065" y="708600"/>
              <a:ext cx="745958" cy="236985"/>
            </a:xfrm>
            <a:prstGeom prst="rightArrow">
              <a:avLst/>
            </a:prstGeom>
            <a:solidFill>
              <a:srgbClr val="728FA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2507F88F-E1BB-4D1A-8D51-1F8123EB61FF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14" name="Immagine 13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BB155E59-2D25-42A5-BA45-883C0BCCD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13250" r="20000" b="7032"/>
          <a:stretch/>
        </p:blipFill>
        <p:spPr>
          <a:xfrm>
            <a:off x="4579042" y="1438769"/>
            <a:ext cx="2506916" cy="187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Freccia curva 47">
            <a:extLst>
              <a:ext uri="{FF2B5EF4-FFF2-40B4-BE49-F238E27FC236}">
                <a16:creationId xmlns:a16="http://schemas.microsoft.com/office/drawing/2014/main" id="{E85E95F3-761F-4143-ADAB-7988AEB307EA}"/>
              </a:ext>
            </a:extLst>
          </p:cNvPr>
          <p:cNvSpPr/>
          <p:nvPr/>
        </p:nvSpPr>
        <p:spPr>
          <a:xfrm rot="5400000" flipV="1">
            <a:off x="3144631" y="643270"/>
            <a:ext cx="523221" cy="4026966"/>
          </a:xfrm>
          <a:prstGeom prst="bentArrow">
            <a:avLst>
              <a:gd name="adj1" fmla="val 22145"/>
              <a:gd name="adj2" fmla="val 17676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7DA8A9EB-7FC0-4538-98E3-097E8A78D5C8}"/>
              </a:ext>
            </a:extLst>
          </p:cNvPr>
          <p:cNvSpPr/>
          <p:nvPr/>
        </p:nvSpPr>
        <p:spPr>
          <a:xfrm>
            <a:off x="117234" y="5530873"/>
            <a:ext cx="3409774" cy="45575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Immagine 2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80A6939D-42BE-4DBD-B5FF-7FA8055372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44" t="14454" r="20269" b="7707"/>
          <a:stretch/>
        </p:blipFill>
        <p:spPr>
          <a:xfrm>
            <a:off x="137954" y="2967806"/>
            <a:ext cx="3352407" cy="245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C2A84CBE-F93E-4C82-817D-559B8421450F}"/>
              </a:ext>
            </a:extLst>
          </p:cNvPr>
          <p:cNvGrpSpPr/>
          <p:nvPr/>
        </p:nvGrpSpPr>
        <p:grpSpPr>
          <a:xfrm>
            <a:off x="137954" y="5550703"/>
            <a:ext cx="3352407" cy="403514"/>
            <a:chOff x="301615" y="6240744"/>
            <a:chExt cx="3352407" cy="403514"/>
          </a:xfrm>
        </p:grpSpPr>
        <p:pic>
          <p:nvPicPr>
            <p:cNvPr id="29" name="Elemento grafico 28" descr="Domande con riempimento a tinta unita">
              <a:extLst>
                <a:ext uri="{FF2B5EF4-FFF2-40B4-BE49-F238E27FC236}">
                  <a16:creationId xmlns:a16="http://schemas.microsoft.com/office/drawing/2014/main" id="{E3B9BDD5-E415-498E-95BC-AF6883DF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1615" y="6240744"/>
              <a:ext cx="360000" cy="360000"/>
            </a:xfrm>
            <a:prstGeom prst="rect">
              <a:avLst/>
            </a:prstGeom>
          </p:spPr>
        </p:pic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22C887EA-40AB-434C-A0DD-0CFECA6F8646}"/>
                </a:ext>
              </a:extLst>
            </p:cNvPr>
            <p:cNvSpPr txBox="1"/>
            <p:nvPr/>
          </p:nvSpPr>
          <p:spPr>
            <a:xfrm>
              <a:off x="661615" y="6274926"/>
              <a:ext cx="29924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#10: </a:t>
              </a:r>
              <a:r>
                <a:rPr lang="it-IT" sz="1600" dirty="0"/>
                <a:t>Manuale d’uso (TUTORIAL)     </a:t>
              </a:r>
              <a:r>
                <a:rPr lang="it-IT" dirty="0"/>
                <a:t>  </a:t>
              </a:r>
            </a:p>
          </p:txBody>
        </p:sp>
      </p:grpSp>
      <p:sp>
        <p:nvSpPr>
          <p:cNvPr id="51" name="Freccia a destra 50">
            <a:extLst>
              <a:ext uri="{FF2B5EF4-FFF2-40B4-BE49-F238E27FC236}">
                <a16:creationId xmlns:a16="http://schemas.microsoft.com/office/drawing/2014/main" id="{029DA81C-8D20-4700-8A47-EF4A5DC0D00D}"/>
              </a:ext>
            </a:extLst>
          </p:cNvPr>
          <p:cNvSpPr/>
          <p:nvPr/>
        </p:nvSpPr>
        <p:spPr>
          <a:xfrm>
            <a:off x="3552538" y="4558644"/>
            <a:ext cx="2223936" cy="338553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Immagine 30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0AEA701D-5E13-4502-B8F0-3563941432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349" t="13306" r="20344" b="7987"/>
          <a:stretch/>
        </p:blipFill>
        <p:spPr>
          <a:xfrm>
            <a:off x="5953559" y="3771548"/>
            <a:ext cx="2982194" cy="2226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2865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4258220" y="1276538"/>
            <a:ext cx="4672332" cy="4157892"/>
            <a:chOff x="5146557" y="3044982"/>
            <a:chExt cx="3543694" cy="292136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44982"/>
              <a:ext cx="1998093" cy="259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B02D45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B02D45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B25CDE0-B345-4960-A55D-2E6ED0155CA0}"/>
              </a:ext>
            </a:extLst>
          </p:cNvPr>
          <p:cNvSpPr txBox="1"/>
          <p:nvPr/>
        </p:nvSpPr>
        <p:spPr>
          <a:xfrm>
            <a:off x="0" y="693839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0E5D646D-3DD2-415D-918B-DC691747078E}"/>
              </a:ext>
            </a:extLst>
          </p:cNvPr>
          <p:cNvSpPr/>
          <p:nvPr/>
        </p:nvSpPr>
        <p:spPr>
          <a:xfrm>
            <a:off x="872290" y="78711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721FE5D-9097-4D34-B310-4FAA2D1E7993}"/>
              </a:ext>
            </a:extLst>
          </p:cNvPr>
          <p:cNvSpPr txBox="1"/>
          <p:nvPr/>
        </p:nvSpPr>
        <p:spPr>
          <a:xfrm>
            <a:off x="1687843" y="688239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E41E74A-7694-4059-97ED-66460BAAB8A8}"/>
              </a:ext>
            </a:extLst>
          </p:cNvPr>
          <p:cNvSpPr txBox="1"/>
          <p:nvPr/>
        </p:nvSpPr>
        <p:spPr>
          <a:xfrm>
            <a:off x="3344888" y="69383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E577DCB-94EA-4737-828B-65B8025DF8C4}"/>
              </a:ext>
            </a:extLst>
          </p:cNvPr>
          <p:cNvSpPr txBox="1"/>
          <p:nvPr/>
        </p:nvSpPr>
        <p:spPr>
          <a:xfrm>
            <a:off x="5064759" y="69722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09A0E3D9-BD68-43B1-9C63-1E849456CA21}"/>
              </a:ext>
            </a:extLst>
          </p:cNvPr>
          <p:cNvSpPr/>
          <p:nvPr/>
        </p:nvSpPr>
        <p:spPr>
          <a:xfrm>
            <a:off x="2536358" y="78151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A659B74B-4699-4AD9-8C11-24E85B9A244D}"/>
              </a:ext>
            </a:extLst>
          </p:cNvPr>
          <p:cNvSpPr/>
          <p:nvPr/>
        </p:nvSpPr>
        <p:spPr>
          <a:xfrm>
            <a:off x="4205065" y="74254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AD704D3-086C-42F8-B9F8-BD7575C66788}"/>
              </a:ext>
            </a:extLst>
          </p:cNvPr>
          <p:cNvSpPr/>
          <p:nvPr/>
        </p:nvSpPr>
        <p:spPr>
          <a:xfrm>
            <a:off x="4572000" y="2874909"/>
            <a:ext cx="1036782" cy="8480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6F98CCEC-D058-4F97-8DC4-2FFDAE30949E}"/>
              </a:ext>
            </a:extLst>
          </p:cNvPr>
          <p:cNvGrpSpPr/>
          <p:nvPr/>
        </p:nvGrpSpPr>
        <p:grpSpPr>
          <a:xfrm>
            <a:off x="210390" y="2572441"/>
            <a:ext cx="4113547" cy="1463789"/>
            <a:chOff x="110568" y="2875352"/>
            <a:chExt cx="4359024" cy="141686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9A7FDAC7-8D5A-49DF-B502-9DAC6D948B7A}"/>
                </a:ext>
              </a:extLst>
            </p:cNvPr>
            <p:cNvGrpSpPr/>
            <p:nvPr/>
          </p:nvGrpSpPr>
          <p:grpSpPr>
            <a:xfrm>
              <a:off x="110568" y="2875352"/>
              <a:ext cx="4359024" cy="964829"/>
              <a:chOff x="97817" y="2656781"/>
              <a:chExt cx="4359024" cy="964829"/>
            </a:xfrm>
          </p:grpSpPr>
          <p:pic>
            <p:nvPicPr>
              <p:cNvPr id="5" name="Elemento grafico 4" descr="Faccina sorridente con riempimento a tinta unita">
                <a:extLst>
                  <a:ext uri="{FF2B5EF4-FFF2-40B4-BE49-F238E27FC236}">
                    <a16:creationId xmlns:a16="http://schemas.microsoft.com/office/drawing/2014/main" id="{BCF70462-EC8C-439F-9591-B44138F105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7817" y="2657302"/>
                <a:ext cx="348460" cy="348460"/>
              </a:xfrm>
              <a:prstGeom prst="rect">
                <a:avLst/>
              </a:prstGeom>
            </p:spPr>
          </p:pic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D99674B-EAB7-4AA8-80BE-6680EF0636BC}"/>
                  </a:ext>
                </a:extLst>
              </p:cNvPr>
              <p:cNvSpPr txBox="1"/>
              <p:nvPr/>
            </p:nvSpPr>
            <p:spPr>
              <a:xfrm>
                <a:off x="520625" y="2656781"/>
                <a:ext cx="39362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#1:</a:t>
                </a:r>
                <a:r>
                  <a:rPr lang="it-IT" dirty="0"/>
                  <a:t> Visibilità dello stato del sistema</a:t>
                </a:r>
              </a:p>
              <a:p>
                <a:endParaRPr lang="it-IT" sz="1000" i="1" dirty="0"/>
              </a:p>
            </p:txBody>
          </p:sp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A7C2153-D6CD-47A9-A7D4-1CDA2A7C5B2E}"/>
                  </a:ext>
                </a:extLst>
              </p:cNvPr>
              <p:cNvSpPr txBox="1"/>
              <p:nvPr/>
            </p:nvSpPr>
            <p:spPr>
              <a:xfrm>
                <a:off x="525595" y="3098390"/>
                <a:ext cx="26144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#2: </a:t>
                </a:r>
                <a:r>
                  <a:rPr lang="it-IT" dirty="0"/>
                  <a:t>Aderenza alla realtà</a:t>
                </a:r>
              </a:p>
              <a:p>
                <a:endParaRPr lang="it-IT" sz="1000" i="1" dirty="0"/>
              </a:p>
            </p:txBody>
          </p:sp>
          <p:pic>
            <p:nvPicPr>
              <p:cNvPr id="27" name="Elemento grafico 26" descr="Libro chiuso con riempimento a tinta unita">
                <a:extLst>
                  <a:ext uri="{FF2B5EF4-FFF2-40B4-BE49-F238E27FC236}">
                    <a16:creationId xmlns:a16="http://schemas.microsoft.com/office/drawing/2014/main" id="{3EE59719-2DEB-4908-816B-995293551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2787" y="3103865"/>
                <a:ext cx="348460" cy="348460"/>
              </a:xfrm>
              <a:prstGeom prst="rect">
                <a:avLst/>
              </a:prstGeom>
            </p:spPr>
          </p:pic>
        </p:grp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3FFC00D8-8BDB-40DB-BBBD-88EDFBC42CF3}"/>
                </a:ext>
              </a:extLst>
            </p:cNvPr>
            <p:cNvSpPr txBox="1"/>
            <p:nvPr/>
          </p:nvSpPr>
          <p:spPr>
            <a:xfrm>
              <a:off x="552147" y="3768999"/>
              <a:ext cx="33937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#8: </a:t>
              </a:r>
              <a:r>
                <a:rPr lang="it-IT" dirty="0"/>
                <a:t>Estetica e design minimalista</a:t>
              </a:r>
            </a:p>
            <a:p>
              <a:endParaRPr lang="it-IT" sz="1000" i="1" dirty="0"/>
            </a:p>
          </p:txBody>
        </p:sp>
        <p:pic>
          <p:nvPicPr>
            <p:cNvPr id="30" name="Elemento grafico 29" descr="Segno di spunta con riempimento a tinta unita">
              <a:extLst>
                <a:ext uri="{FF2B5EF4-FFF2-40B4-BE49-F238E27FC236}">
                  <a16:creationId xmlns:a16="http://schemas.microsoft.com/office/drawing/2014/main" id="{4749C27A-6F83-4FE1-9193-4185B67DE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0659" y="3768999"/>
              <a:ext cx="348459" cy="348460"/>
            </a:xfrm>
            <a:prstGeom prst="rect">
              <a:avLst/>
            </a:prstGeom>
          </p:spPr>
        </p:pic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9000838E-82CF-4E32-AF1F-94C41BE92E21}"/>
              </a:ext>
            </a:extLst>
          </p:cNvPr>
          <p:cNvSpPr/>
          <p:nvPr/>
        </p:nvSpPr>
        <p:spPr>
          <a:xfrm>
            <a:off x="98164" y="2414933"/>
            <a:ext cx="4004232" cy="1663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4C585AA5-2B8B-4F63-A25A-CA0B04C9C893}"/>
              </a:ext>
            </a:extLst>
          </p:cNvPr>
          <p:cNvGrpSpPr/>
          <p:nvPr/>
        </p:nvGrpSpPr>
        <p:grpSpPr>
          <a:xfrm>
            <a:off x="2077200" y="1360475"/>
            <a:ext cx="4989600" cy="4149091"/>
            <a:chOff x="1507721" y="1239996"/>
            <a:chExt cx="4989600" cy="4149091"/>
          </a:xfrm>
        </p:grpSpPr>
        <p:pic>
          <p:nvPicPr>
            <p:cNvPr id="6" name="Immagine 5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EE4A6F03-138E-4DBB-BAAE-3EED6A372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7721" y="1641117"/>
              <a:ext cx="4989600" cy="37479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B547C560-C64F-4226-9760-FD011A794B63}"/>
                </a:ext>
              </a:extLst>
            </p:cNvPr>
            <p:cNvSpPr txBox="1"/>
            <p:nvPr/>
          </p:nvSpPr>
          <p:spPr>
            <a:xfrm>
              <a:off x="2556892" y="1239996"/>
              <a:ext cx="2891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Arial" panose="020B0604020202020204" pitchFamily="34" charset="0"/>
                </a:rPr>
                <a:t>Schermata statistiche</a:t>
              </a:r>
              <a:endParaRPr lang="it-IT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5EFDCD-C528-4BFF-B20D-339244A4D3CE}"/>
              </a:ext>
            </a:extLst>
          </p:cNvPr>
          <p:cNvSpPr txBox="1"/>
          <p:nvPr/>
        </p:nvSpPr>
        <p:spPr>
          <a:xfrm>
            <a:off x="0" y="748460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42CD596D-D6A6-4C24-B27A-54636EB649F3}"/>
              </a:ext>
            </a:extLst>
          </p:cNvPr>
          <p:cNvSpPr/>
          <p:nvPr/>
        </p:nvSpPr>
        <p:spPr>
          <a:xfrm>
            <a:off x="872290" y="84174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AE552A-60B3-428B-BD4E-258C37B68911}"/>
              </a:ext>
            </a:extLst>
          </p:cNvPr>
          <p:cNvSpPr txBox="1"/>
          <p:nvPr/>
        </p:nvSpPr>
        <p:spPr>
          <a:xfrm>
            <a:off x="1687843" y="742860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527AA8A-9298-4507-99EE-15493F60B10A}"/>
              </a:ext>
            </a:extLst>
          </p:cNvPr>
          <p:cNvSpPr txBox="1"/>
          <p:nvPr/>
        </p:nvSpPr>
        <p:spPr>
          <a:xfrm>
            <a:off x="3344888" y="748460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6885B5-A2EE-44B5-929E-CFAB02BC5EE1}"/>
              </a:ext>
            </a:extLst>
          </p:cNvPr>
          <p:cNvSpPr txBox="1"/>
          <p:nvPr/>
        </p:nvSpPr>
        <p:spPr>
          <a:xfrm>
            <a:off x="5064759" y="751849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00724AB6-5F23-48C4-BC4C-502DCE6852FF}"/>
              </a:ext>
            </a:extLst>
          </p:cNvPr>
          <p:cNvSpPr/>
          <p:nvPr/>
        </p:nvSpPr>
        <p:spPr>
          <a:xfrm>
            <a:off x="2536358" y="83614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3840D803-C455-4719-B7D9-27352601078C}"/>
              </a:ext>
            </a:extLst>
          </p:cNvPr>
          <p:cNvSpPr/>
          <p:nvPr/>
        </p:nvSpPr>
        <p:spPr>
          <a:xfrm>
            <a:off x="4205065" y="7971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DA5FB69-1D66-4BDC-A952-B1BAC29E1909}"/>
              </a:ext>
            </a:extLst>
          </p:cNvPr>
          <p:cNvGrpSpPr/>
          <p:nvPr/>
        </p:nvGrpSpPr>
        <p:grpSpPr>
          <a:xfrm>
            <a:off x="2632689" y="5605079"/>
            <a:ext cx="3878620" cy="455752"/>
            <a:chOff x="2856774" y="5605079"/>
            <a:chExt cx="3878620" cy="455752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95DBB112-7548-459B-9B9E-8707294B3223}"/>
                </a:ext>
              </a:extLst>
            </p:cNvPr>
            <p:cNvGrpSpPr/>
            <p:nvPr/>
          </p:nvGrpSpPr>
          <p:grpSpPr>
            <a:xfrm>
              <a:off x="2877449" y="5647013"/>
              <a:ext cx="3857945" cy="374847"/>
              <a:chOff x="5480465" y="1681231"/>
              <a:chExt cx="3857945" cy="374847"/>
            </a:xfrm>
          </p:grpSpPr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5ECDBE6-F989-4108-A0BC-7EB3A4D38114}"/>
                  </a:ext>
                </a:extLst>
              </p:cNvPr>
              <p:cNvSpPr txBox="1"/>
              <p:nvPr/>
            </p:nvSpPr>
            <p:spPr>
              <a:xfrm>
                <a:off x="5840465" y="1681231"/>
                <a:ext cx="3497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b="1" dirty="0"/>
                  <a:t>#9</a:t>
                </a:r>
                <a:r>
                  <a:rPr lang="it-IT" b="1" dirty="0"/>
                  <a:t>:</a:t>
                </a:r>
                <a:r>
                  <a:rPr lang="en-IT" b="1" dirty="0"/>
                  <a:t> </a:t>
                </a:r>
                <a:r>
                  <a:rPr lang="it-IT" dirty="0"/>
                  <a:t>Schermata di aiuto per </a:t>
                </a:r>
                <a:r>
                  <a:rPr lang="en-IT" dirty="0"/>
                  <a:t>l’utente </a:t>
                </a:r>
              </a:p>
            </p:txBody>
          </p:sp>
          <p:pic>
            <p:nvPicPr>
              <p:cNvPr id="5" name="Elemento grafico 4" descr="Statistiche con riempimento a tinta unita">
                <a:extLst>
                  <a:ext uri="{FF2B5EF4-FFF2-40B4-BE49-F238E27FC236}">
                    <a16:creationId xmlns:a16="http://schemas.microsoft.com/office/drawing/2014/main" id="{7FECA55A-2F6E-4B58-8550-96B70805B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80465" y="169607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373C3FB-F6F0-4704-B463-EC0DCC49DA26}"/>
                </a:ext>
              </a:extLst>
            </p:cNvPr>
            <p:cNvSpPr/>
            <p:nvPr/>
          </p:nvSpPr>
          <p:spPr>
            <a:xfrm>
              <a:off x="2856774" y="5605079"/>
              <a:ext cx="3878620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Titolo 1">
            <a:extLst>
              <a:ext uri="{FF2B5EF4-FFF2-40B4-BE49-F238E27FC236}">
                <a16:creationId xmlns:a16="http://schemas.microsoft.com/office/drawing/2014/main" id="{F1224D04-AD4F-4630-8EBC-ADD612271CF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5EFDCD-C528-4BFF-B20D-339244A4D3CE}"/>
              </a:ext>
            </a:extLst>
          </p:cNvPr>
          <p:cNvSpPr txBox="1"/>
          <p:nvPr/>
        </p:nvSpPr>
        <p:spPr>
          <a:xfrm>
            <a:off x="0" y="748460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42CD596D-D6A6-4C24-B27A-54636EB649F3}"/>
              </a:ext>
            </a:extLst>
          </p:cNvPr>
          <p:cNvSpPr/>
          <p:nvPr/>
        </p:nvSpPr>
        <p:spPr>
          <a:xfrm>
            <a:off x="872290" y="84174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AE552A-60B3-428B-BD4E-258C37B68911}"/>
              </a:ext>
            </a:extLst>
          </p:cNvPr>
          <p:cNvSpPr txBox="1"/>
          <p:nvPr/>
        </p:nvSpPr>
        <p:spPr>
          <a:xfrm>
            <a:off x="1687843" y="742860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527AA8A-9298-4507-99EE-15493F60B10A}"/>
              </a:ext>
            </a:extLst>
          </p:cNvPr>
          <p:cNvSpPr txBox="1"/>
          <p:nvPr/>
        </p:nvSpPr>
        <p:spPr>
          <a:xfrm>
            <a:off x="3344888" y="748460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6885B5-A2EE-44B5-929E-CFAB02BC5EE1}"/>
              </a:ext>
            </a:extLst>
          </p:cNvPr>
          <p:cNvSpPr txBox="1"/>
          <p:nvPr/>
        </p:nvSpPr>
        <p:spPr>
          <a:xfrm>
            <a:off x="5064759" y="751849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00724AB6-5F23-48C4-BC4C-502DCE6852FF}"/>
              </a:ext>
            </a:extLst>
          </p:cNvPr>
          <p:cNvSpPr/>
          <p:nvPr/>
        </p:nvSpPr>
        <p:spPr>
          <a:xfrm>
            <a:off x="2536358" y="83614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3840D803-C455-4719-B7D9-27352601078C}"/>
              </a:ext>
            </a:extLst>
          </p:cNvPr>
          <p:cNvSpPr/>
          <p:nvPr/>
        </p:nvSpPr>
        <p:spPr>
          <a:xfrm>
            <a:off x="4205065" y="7971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7D07B414-9938-4F31-9ACB-BFB225223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6" t="13336" r="20077" b="7402"/>
          <a:stretch/>
        </p:blipFill>
        <p:spPr>
          <a:xfrm>
            <a:off x="2052000" y="1592249"/>
            <a:ext cx="5040000" cy="3764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7FA01869-E217-45F4-8C36-15D831D260DC}"/>
              </a:ext>
            </a:extLst>
          </p:cNvPr>
          <p:cNvGrpSpPr/>
          <p:nvPr/>
        </p:nvGrpSpPr>
        <p:grpSpPr>
          <a:xfrm>
            <a:off x="3381011" y="5513787"/>
            <a:ext cx="2372318" cy="455752"/>
            <a:chOff x="1832748" y="5595970"/>
            <a:chExt cx="2372318" cy="455752"/>
          </a:xfrm>
        </p:grpSpPr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020AD59-E28D-4EE2-9E62-5941A8AA1CE6}"/>
                </a:ext>
              </a:extLst>
            </p:cNvPr>
            <p:cNvSpPr/>
            <p:nvPr/>
          </p:nvSpPr>
          <p:spPr>
            <a:xfrm>
              <a:off x="1832748" y="5595970"/>
              <a:ext cx="2372317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0706AAB-A562-417A-A953-FA2D89430668}"/>
                </a:ext>
              </a:extLst>
            </p:cNvPr>
            <p:cNvSpPr txBox="1"/>
            <p:nvPr/>
          </p:nvSpPr>
          <p:spPr>
            <a:xfrm>
              <a:off x="2196960" y="5638177"/>
              <a:ext cx="2008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Salvataggio risultati</a:t>
              </a:r>
            </a:p>
          </p:txBody>
        </p:sp>
        <p:pic>
          <p:nvPicPr>
            <p:cNvPr id="21" name="Elemento grafico 20" descr="Sicuro con riempimento a tinta unita">
              <a:extLst>
                <a:ext uri="{FF2B5EF4-FFF2-40B4-BE49-F238E27FC236}">
                  <a16:creationId xmlns:a16="http://schemas.microsoft.com/office/drawing/2014/main" id="{59B12A13-E764-44DD-90B1-05BAA547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7312" y="5647917"/>
              <a:ext cx="360000" cy="360000"/>
            </a:xfrm>
            <a:prstGeom prst="rect">
              <a:avLst/>
            </a:prstGeom>
          </p:spPr>
        </p:pic>
      </p:grpSp>
      <p:sp>
        <p:nvSpPr>
          <p:cNvPr id="23" name="Titolo 1">
            <a:extLst>
              <a:ext uri="{FF2B5EF4-FFF2-40B4-BE49-F238E27FC236}">
                <a16:creationId xmlns:a16="http://schemas.microsoft.com/office/drawing/2014/main" id="{2A74BB5E-EC42-4A98-B830-7B2D1BFA29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25" name="Titolo 24">
            <a:extLst>
              <a:ext uri="{FF2B5EF4-FFF2-40B4-BE49-F238E27FC236}">
                <a16:creationId xmlns:a16="http://schemas.microsoft.com/office/drawing/2014/main" id="{5600BE5C-BCD0-4D05-AC49-1323C5369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8384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1038224" y="1344817"/>
            <a:ext cx="7077075" cy="444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255DC05-CABB-8C42-97D2-D5D5D717BABE}"/>
              </a:ext>
            </a:extLst>
          </p:cNvPr>
          <p:cNvSpPr/>
          <p:nvPr/>
        </p:nvSpPr>
        <p:spPr>
          <a:xfrm>
            <a:off x="574856" y="176006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6A4AB8-FBCF-DB4C-836F-5CA4F83BAD8E}"/>
              </a:ext>
            </a:extLst>
          </p:cNvPr>
          <p:cNvCxnSpPr>
            <a:cxnSpLocks/>
          </p:cNvCxnSpPr>
          <p:nvPr/>
        </p:nvCxnSpPr>
        <p:spPr>
          <a:xfrm>
            <a:off x="1266670" y="1760063"/>
            <a:ext cx="0" cy="70576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CEF8503D-27F8-5041-90F5-8DC90F6111C9}"/>
              </a:ext>
            </a:extLst>
          </p:cNvPr>
          <p:cNvSpPr/>
          <p:nvPr/>
        </p:nvSpPr>
        <p:spPr>
          <a:xfrm>
            <a:off x="1956216" y="1620822"/>
            <a:ext cx="1401581" cy="458481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Activity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AC93182-CBB8-C74B-A6D4-784FC79F4A18}"/>
              </a:ext>
            </a:extLst>
          </p:cNvPr>
          <p:cNvCxnSpPr/>
          <p:nvPr/>
        </p:nvCxnSpPr>
        <p:spPr>
          <a:xfrm>
            <a:off x="1528997" y="2765685"/>
            <a:ext cx="432466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ecisione 11">
            <a:extLst>
              <a:ext uri="{FF2B5EF4-FFF2-40B4-BE49-F238E27FC236}">
                <a16:creationId xmlns:a16="http://schemas.microsoft.com/office/drawing/2014/main" id="{056F4EFC-F7D3-0D4A-86BF-65850D128F8A}"/>
              </a:ext>
            </a:extLst>
          </p:cNvPr>
          <p:cNvSpPr/>
          <p:nvPr/>
        </p:nvSpPr>
        <p:spPr>
          <a:xfrm>
            <a:off x="4572000" y="1850063"/>
            <a:ext cx="720000" cy="54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081BB54-3DDE-414E-A28E-6FA59CCC7FA4}"/>
              </a:ext>
            </a:extLst>
          </p:cNvPr>
          <p:cNvSpPr/>
          <p:nvPr/>
        </p:nvSpPr>
        <p:spPr>
          <a:xfrm>
            <a:off x="2818384" y="3681307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BAE52A-AA82-C14B-90B5-FE802F1D3A93}"/>
              </a:ext>
            </a:extLst>
          </p:cNvPr>
          <p:cNvSpPr/>
          <p:nvPr/>
        </p:nvSpPr>
        <p:spPr>
          <a:xfrm>
            <a:off x="2773384" y="3636307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9F0F2310-092E-2241-A559-FE0394FAC4E2}"/>
              </a:ext>
            </a:extLst>
          </p:cNvPr>
          <p:cNvCxnSpPr>
            <a:cxnSpLocks/>
          </p:cNvCxnSpPr>
          <p:nvPr/>
        </p:nvCxnSpPr>
        <p:spPr>
          <a:xfrm>
            <a:off x="1956216" y="24578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CA660BF8-8C20-7949-9AC7-BA31B61D99C5}"/>
              </a:ext>
            </a:extLst>
          </p:cNvPr>
          <p:cNvSpPr/>
          <p:nvPr/>
        </p:nvSpPr>
        <p:spPr>
          <a:xfrm>
            <a:off x="3736258" y="3429000"/>
            <a:ext cx="1386348" cy="592394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7E6BAD66-6BE3-6E45-BDAA-BF2B035CB060}"/>
              </a:ext>
            </a:extLst>
          </p:cNvPr>
          <p:cNvCxnSpPr>
            <a:cxnSpLocks/>
          </p:cNvCxnSpPr>
          <p:nvPr/>
        </p:nvCxnSpPr>
        <p:spPr>
          <a:xfrm>
            <a:off x="2108616" y="26102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cumento 22">
            <a:extLst>
              <a:ext uri="{FF2B5EF4-FFF2-40B4-BE49-F238E27FC236}">
                <a16:creationId xmlns:a16="http://schemas.microsoft.com/office/drawing/2014/main" id="{6D978C23-9D19-6444-A4DA-9C1C9196FE56}"/>
              </a:ext>
            </a:extLst>
          </p:cNvPr>
          <p:cNvSpPr/>
          <p:nvPr/>
        </p:nvSpPr>
        <p:spPr>
          <a:xfrm>
            <a:off x="2683933" y="4521200"/>
            <a:ext cx="1193800" cy="1143000"/>
          </a:xfrm>
          <a:prstGeom prst="flowChartDocumen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1BAC0A-D07E-4ECB-979F-E48211BA5B27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FBC19D35-8DDD-4134-AF99-7DB433CF0DA5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F33CED4-67E3-4CBE-966A-B564613B10D9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2EC24CD-332A-4F2C-A347-65630DD1868A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0E90465-206A-4D9D-B07C-FC0D9998B25E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47604236-E5A6-4903-BD02-4872E7D86899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E096AEA8-064A-45AA-A646-9533ECB2FDD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09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Menu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49B43BA6-84B7-6743-89D7-29086F5AD139}"/>
              </a:ext>
            </a:extLst>
          </p:cNvPr>
          <p:cNvSpPr/>
          <p:nvPr/>
        </p:nvSpPr>
        <p:spPr>
          <a:xfrm>
            <a:off x="3159923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5609303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22D80E3-C8B4-BB43-BC4A-9EDE2B16D185}"/>
              </a:ext>
            </a:extLst>
          </p:cNvPr>
          <p:cNvCxnSpPr>
            <a:cxnSpLocks/>
          </p:cNvCxnSpPr>
          <p:nvPr/>
        </p:nvCxnSpPr>
        <p:spPr>
          <a:xfrm>
            <a:off x="371659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052634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EXIT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AF0B18E-5D35-F04C-B791-B4DC4FEECBA1}"/>
              </a:ext>
            </a:extLst>
          </p:cNvPr>
          <p:cNvSpPr/>
          <p:nvPr/>
        </p:nvSpPr>
        <p:spPr>
          <a:xfrm>
            <a:off x="7152213" y="2504721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F651A2E-0BC4-0444-A8E3-BB2773877691}"/>
              </a:ext>
            </a:extLst>
          </p:cNvPr>
          <p:cNvSpPr/>
          <p:nvPr/>
        </p:nvSpPr>
        <p:spPr>
          <a:xfrm>
            <a:off x="7107213" y="2459721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78DCD27-293C-DD44-8495-C82E0271F341}"/>
              </a:ext>
            </a:extLst>
          </p:cNvPr>
          <p:cNvCxnSpPr>
            <a:cxnSpLocks/>
          </p:cNvCxnSpPr>
          <p:nvPr/>
        </p:nvCxnSpPr>
        <p:spPr>
          <a:xfrm>
            <a:off x="6165971" y="2549721"/>
            <a:ext cx="8947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B07E67C-BCFF-514A-A533-AB665DCB66B3}"/>
              </a:ext>
            </a:extLst>
          </p:cNvPr>
          <p:cNvCxnSpPr>
            <a:cxnSpLocks/>
          </p:cNvCxnSpPr>
          <p:nvPr/>
        </p:nvCxnSpPr>
        <p:spPr>
          <a:xfrm>
            <a:off x="3716591" y="276041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Interruzione 21">
            <a:extLst>
              <a:ext uri="{FF2B5EF4-FFF2-40B4-BE49-F238E27FC236}">
                <a16:creationId xmlns:a16="http://schemas.microsoft.com/office/drawing/2014/main" id="{16E2C5BB-582F-C347-841A-49803790C349}"/>
              </a:ext>
            </a:extLst>
          </p:cNvPr>
          <p:cNvSpPr/>
          <p:nvPr/>
        </p:nvSpPr>
        <p:spPr>
          <a:xfrm>
            <a:off x="745236" y="3575008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 LETTERE</a:t>
            </a:r>
          </a:p>
          <a:p>
            <a:pPr algn="ctr"/>
            <a:r>
              <a:rPr lang="it-IT" sz="1200" dirty="0"/>
              <a:t>INIZIALI</a:t>
            </a:r>
          </a:p>
        </p:txBody>
      </p:sp>
      <p:sp>
        <p:nvSpPr>
          <p:cNvPr id="27" name="Interruzione 26">
            <a:extLst>
              <a:ext uri="{FF2B5EF4-FFF2-40B4-BE49-F238E27FC236}">
                <a16:creationId xmlns:a16="http://schemas.microsoft.com/office/drawing/2014/main" id="{A7B26413-7E3E-044C-87AE-45C7FB533E74}"/>
              </a:ext>
            </a:extLst>
          </p:cNvPr>
          <p:cNvSpPr/>
          <p:nvPr/>
        </p:nvSpPr>
        <p:spPr>
          <a:xfrm>
            <a:off x="4290474" y="360755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</a:t>
            </a:r>
          </a:p>
          <a:p>
            <a:pPr algn="ctr"/>
            <a:r>
              <a:rPr lang="it-IT" sz="1200" dirty="0"/>
              <a:t>SILLABE</a:t>
            </a:r>
          </a:p>
        </p:txBody>
      </p:sp>
      <p:sp>
        <p:nvSpPr>
          <p:cNvPr id="28" name="Interruzione 27">
            <a:extLst>
              <a:ext uri="{FF2B5EF4-FFF2-40B4-BE49-F238E27FC236}">
                <a16:creationId xmlns:a16="http://schemas.microsoft.com/office/drawing/2014/main" id="{7877D9D3-9EE6-4549-A547-93BF41B085EC}"/>
              </a:ext>
            </a:extLst>
          </p:cNvPr>
          <p:cNvSpPr/>
          <p:nvPr/>
        </p:nvSpPr>
        <p:spPr>
          <a:xfrm>
            <a:off x="2163372" y="357363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NUMERO </a:t>
            </a:r>
          </a:p>
          <a:p>
            <a:pPr algn="ctr"/>
            <a:r>
              <a:rPr lang="it-IT" sz="1200" dirty="0"/>
              <a:t>SILLABE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60707" y="3818569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44543" y="3552073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SHERMATA</a:t>
            </a:r>
          </a:p>
          <a:p>
            <a:pPr algn="ctr"/>
            <a:r>
              <a:rPr lang="it-IT" sz="1200" dirty="0"/>
              <a:t>GIOCO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7C08232B-5449-9C4A-8FFB-0A84C2323938}"/>
              </a:ext>
            </a:extLst>
          </p:cNvPr>
          <p:cNvCxnSpPr>
            <a:cxnSpLocks/>
          </p:cNvCxnSpPr>
          <p:nvPr/>
        </p:nvCxnSpPr>
        <p:spPr>
          <a:xfrm>
            <a:off x="1301904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F5984E5-5590-3F44-888B-D374867EC7AE}"/>
              </a:ext>
            </a:extLst>
          </p:cNvPr>
          <p:cNvCxnSpPr>
            <a:cxnSpLocks/>
          </p:cNvCxnSpPr>
          <p:nvPr/>
        </p:nvCxnSpPr>
        <p:spPr>
          <a:xfrm>
            <a:off x="2744209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CBEFD02-EBAF-F942-8BFA-EABF83C3B84B}"/>
              </a:ext>
            </a:extLst>
          </p:cNvPr>
          <p:cNvCxnSpPr>
            <a:cxnSpLocks/>
          </p:cNvCxnSpPr>
          <p:nvPr/>
        </p:nvCxnSpPr>
        <p:spPr>
          <a:xfrm>
            <a:off x="4822562" y="319697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4A58A38-8A09-1746-A59D-23FDFC6E5E1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436356" y="3215984"/>
            <a:ext cx="1" cy="2839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A2F6B72C-0890-8046-AB0D-090409911D3E}"/>
              </a:ext>
            </a:extLst>
          </p:cNvPr>
          <p:cNvCxnSpPr>
            <a:cxnSpLocks/>
          </p:cNvCxnSpPr>
          <p:nvPr/>
        </p:nvCxnSpPr>
        <p:spPr>
          <a:xfrm>
            <a:off x="972000" y="3162140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E4A6381-0CAC-7C4B-A81F-8424D6061291}"/>
              </a:ext>
            </a:extLst>
          </p:cNvPr>
          <p:cNvCxnSpPr>
            <a:cxnSpLocks/>
          </p:cNvCxnSpPr>
          <p:nvPr/>
        </p:nvCxnSpPr>
        <p:spPr>
          <a:xfrm>
            <a:off x="1301428" y="421231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7C104224-A96D-AF4E-9374-8C74365C0DB9}"/>
              </a:ext>
            </a:extLst>
          </p:cNvPr>
          <p:cNvSpPr/>
          <p:nvPr/>
        </p:nvSpPr>
        <p:spPr>
          <a:xfrm>
            <a:off x="752712" y="4614037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LETTERE INIZIALI</a:t>
            </a:r>
          </a:p>
        </p:txBody>
      </p: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57CAA611-19A6-B44D-89D4-07EF999307A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01428" y="5251343"/>
            <a:ext cx="7477" cy="756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5DEA343C-7B55-AE4D-8BF4-A4CABB04C0F3}"/>
              </a:ext>
            </a:extLst>
          </p:cNvPr>
          <p:cNvCxnSpPr>
            <a:cxnSpLocks/>
          </p:cNvCxnSpPr>
          <p:nvPr/>
        </p:nvCxnSpPr>
        <p:spPr>
          <a:xfrm flipV="1">
            <a:off x="1308905" y="6006872"/>
            <a:ext cx="5127451" cy="9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Decisione 55">
            <a:extLst>
              <a:ext uri="{FF2B5EF4-FFF2-40B4-BE49-F238E27FC236}">
                <a16:creationId xmlns:a16="http://schemas.microsoft.com/office/drawing/2014/main" id="{B5653D75-3AAE-984C-B8FD-CA9C6C547E4A}"/>
              </a:ext>
            </a:extLst>
          </p:cNvPr>
          <p:cNvSpPr/>
          <p:nvPr/>
        </p:nvSpPr>
        <p:spPr>
          <a:xfrm>
            <a:off x="5829689" y="3499916"/>
            <a:ext cx="1213335" cy="637306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2428650-A742-C44E-8894-A4987AAD3FFC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6436357" y="4137222"/>
            <a:ext cx="0" cy="18739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Interruzione 63">
            <a:extLst>
              <a:ext uri="{FF2B5EF4-FFF2-40B4-BE49-F238E27FC236}">
                <a16:creationId xmlns:a16="http://schemas.microsoft.com/office/drawing/2014/main" id="{635ED07F-84FC-F544-94B0-DB990923C8C6}"/>
              </a:ext>
            </a:extLst>
          </p:cNvPr>
          <p:cNvSpPr/>
          <p:nvPr/>
        </p:nvSpPr>
        <p:spPr>
          <a:xfrm>
            <a:off x="2187540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</a:t>
            </a:r>
          </a:p>
          <a:p>
            <a:pPr algn="ctr"/>
            <a:r>
              <a:rPr lang="it-IT" sz="1200" dirty="0"/>
              <a:t>NUMERO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4C0B3F4-EBBA-3A4A-8D35-9F6186AD1F3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2744208" y="3975363"/>
            <a:ext cx="1" cy="74785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ecisione 68">
            <a:extLst>
              <a:ext uri="{FF2B5EF4-FFF2-40B4-BE49-F238E27FC236}">
                <a16:creationId xmlns:a16="http://schemas.microsoft.com/office/drawing/2014/main" id="{6103E70C-8FF1-A144-A68A-7F1157F98C62}"/>
              </a:ext>
            </a:extLst>
          </p:cNvPr>
          <p:cNvSpPr/>
          <p:nvPr/>
        </p:nvSpPr>
        <p:spPr>
          <a:xfrm>
            <a:off x="4552562" y="4204270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3E504DA-8F37-4B4C-84D1-6EC741FFDBC9}"/>
              </a:ext>
            </a:extLst>
          </p:cNvPr>
          <p:cNvCxnSpPr>
            <a:cxnSpLocks/>
          </p:cNvCxnSpPr>
          <p:nvPr/>
        </p:nvCxnSpPr>
        <p:spPr>
          <a:xfrm flipV="1">
            <a:off x="2744208" y="5124942"/>
            <a:ext cx="0" cy="891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Decisione 75">
            <a:extLst>
              <a:ext uri="{FF2B5EF4-FFF2-40B4-BE49-F238E27FC236}">
                <a16:creationId xmlns:a16="http://schemas.microsoft.com/office/drawing/2014/main" id="{FBADA498-EE1C-364C-95F3-CFE5C2820828}"/>
              </a:ext>
            </a:extLst>
          </p:cNvPr>
          <p:cNvSpPr/>
          <p:nvPr/>
        </p:nvSpPr>
        <p:spPr>
          <a:xfrm>
            <a:off x="4549049" y="528388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0EA0D160-FEB0-6041-B2D2-31E62F5198F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819049" y="4018229"/>
            <a:ext cx="3513" cy="18604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Interruzione 79">
            <a:extLst>
              <a:ext uri="{FF2B5EF4-FFF2-40B4-BE49-F238E27FC236}">
                <a16:creationId xmlns:a16="http://schemas.microsoft.com/office/drawing/2014/main" id="{9498DB39-C9FE-6C46-9CF3-3FD7F117C689}"/>
              </a:ext>
            </a:extLst>
          </p:cNvPr>
          <p:cNvSpPr/>
          <p:nvPr/>
        </p:nvSpPr>
        <p:spPr>
          <a:xfrm>
            <a:off x="3491343" y="472889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INIZIALE</a:t>
            </a:r>
          </a:p>
        </p:txBody>
      </p:sp>
      <p:sp>
        <p:nvSpPr>
          <p:cNvPr id="81" name="Interruzione 80">
            <a:extLst>
              <a:ext uri="{FF2B5EF4-FFF2-40B4-BE49-F238E27FC236}">
                <a16:creationId xmlns:a16="http://schemas.microsoft.com/office/drawing/2014/main" id="{3D5DD0F5-C2E2-BF4B-B604-FD4818124DC3}"/>
              </a:ext>
            </a:extLst>
          </p:cNvPr>
          <p:cNvSpPr/>
          <p:nvPr/>
        </p:nvSpPr>
        <p:spPr>
          <a:xfrm>
            <a:off x="5033393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FINALE</a:t>
            </a:r>
          </a:p>
        </p:txBody>
      </p:sp>
      <p:cxnSp>
        <p:nvCxnSpPr>
          <p:cNvPr id="130" name="Connettore 1 129">
            <a:extLst>
              <a:ext uri="{FF2B5EF4-FFF2-40B4-BE49-F238E27FC236}">
                <a16:creationId xmlns:a16="http://schemas.microsoft.com/office/drawing/2014/main" id="{B5D9E078-6719-0349-884E-9FD662BEE296}"/>
              </a:ext>
            </a:extLst>
          </p:cNvPr>
          <p:cNvCxnSpPr>
            <a:cxnSpLocks/>
          </p:cNvCxnSpPr>
          <p:nvPr/>
        </p:nvCxnSpPr>
        <p:spPr>
          <a:xfrm>
            <a:off x="5089049" y="546635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7063D9AC-6FE4-EE4B-ABE1-FADA62580A46}"/>
              </a:ext>
            </a:extLst>
          </p:cNvPr>
          <p:cNvCxnSpPr>
            <a:cxnSpLocks/>
          </p:cNvCxnSpPr>
          <p:nvPr/>
        </p:nvCxnSpPr>
        <p:spPr>
          <a:xfrm>
            <a:off x="4058801" y="4384269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08FB31CE-3288-B24B-BB37-EDD80ACAA3EB}"/>
              </a:ext>
            </a:extLst>
          </p:cNvPr>
          <p:cNvCxnSpPr>
            <a:cxnSpLocks/>
          </p:cNvCxnSpPr>
          <p:nvPr/>
        </p:nvCxnSpPr>
        <p:spPr>
          <a:xfrm>
            <a:off x="5578931" y="4380881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Connettore 2 144">
            <a:extLst>
              <a:ext uri="{FF2B5EF4-FFF2-40B4-BE49-F238E27FC236}">
                <a16:creationId xmlns:a16="http://schemas.microsoft.com/office/drawing/2014/main" id="{BDF0128F-D4C0-0546-AC1E-8F85B2804650}"/>
              </a:ext>
            </a:extLst>
          </p:cNvPr>
          <p:cNvCxnSpPr>
            <a:cxnSpLocks/>
          </p:cNvCxnSpPr>
          <p:nvPr/>
        </p:nvCxnSpPr>
        <p:spPr>
          <a:xfrm>
            <a:off x="4046004" y="513372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Connettore 2 145">
            <a:extLst>
              <a:ext uri="{FF2B5EF4-FFF2-40B4-BE49-F238E27FC236}">
                <a16:creationId xmlns:a16="http://schemas.microsoft.com/office/drawing/2014/main" id="{8B9AD0F4-BDEF-C745-B278-81B1E5A4E6B0}"/>
              </a:ext>
            </a:extLst>
          </p:cNvPr>
          <p:cNvCxnSpPr>
            <a:cxnSpLocks/>
          </p:cNvCxnSpPr>
          <p:nvPr/>
        </p:nvCxnSpPr>
        <p:spPr>
          <a:xfrm>
            <a:off x="5577833" y="512740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ttore 1 148">
            <a:extLst>
              <a:ext uri="{FF2B5EF4-FFF2-40B4-BE49-F238E27FC236}">
                <a16:creationId xmlns:a16="http://schemas.microsoft.com/office/drawing/2014/main" id="{9DEE63F0-93AE-B747-9695-AEFD7A960EA2}"/>
              </a:ext>
            </a:extLst>
          </p:cNvPr>
          <p:cNvCxnSpPr>
            <a:cxnSpLocks/>
          </p:cNvCxnSpPr>
          <p:nvPr/>
        </p:nvCxnSpPr>
        <p:spPr>
          <a:xfrm>
            <a:off x="4041093" y="546388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1 149">
            <a:extLst>
              <a:ext uri="{FF2B5EF4-FFF2-40B4-BE49-F238E27FC236}">
                <a16:creationId xmlns:a16="http://schemas.microsoft.com/office/drawing/2014/main" id="{F269F6C2-B9ED-A14B-B71D-7D3245BE912B}"/>
              </a:ext>
            </a:extLst>
          </p:cNvPr>
          <p:cNvCxnSpPr>
            <a:cxnSpLocks/>
          </p:cNvCxnSpPr>
          <p:nvPr/>
        </p:nvCxnSpPr>
        <p:spPr>
          <a:xfrm>
            <a:off x="5089049" y="438551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D05B9F10-1790-E94E-89CF-3F8AF54C5F2D}"/>
              </a:ext>
            </a:extLst>
          </p:cNvPr>
          <p:cNvCxnSpPr>
            <a:cxnSpLocks/>
          </p:cNvCxnSpPr>
          <p:nvPr/>
        </p:nvCxnSpPr>
        <p:spPr>
          <a:xfrm>
            <a:off x="4050287" y="4381933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2 151">
            <a:extLst>
              <a:ext uri="{FF2B5EF4-FFF2-40B4-BE49-F238E27FC236}">
                <a16:creationId xmlns:a16="http://schemas.microsoft.com/office/drawing/2014/main" id="{6C050B21-B978-7F4C-ADC9-43331C9F9062}"/>
              </a:ext>
            </a:extLst>
          </p:cNvPr>
          <p:cNvCxnSpPr>
            <a:cxnSpLocks/>
          </p:cNvCxnSpPr>
          <p:nvPr/>
        </p:nvCxnSpPr>
        <p:spPr>
          <a:xfrm>
            <a:off x="4817951" y="56559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CBF0278A-4B5D-E34D-9020-E56FFEFAB78C}"/>
              </a:ext>
            </a:extLst>
          </p:cNvPr>
          <p:cNvSpPr txBox="1"/>
          <p:nvPr/>
        </p:nvSpPr>
        <p:spPr>
          <a:xfrm>
            <a:off x="188697" y="3033416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1C2C9-0A66-3B40-9DAD-88789E0BC046}"/>
              </a:ext>
            </a:extLst>
          </p:cNvPr>
          <p:cNvSpPr txBox="1"/>
          <p:nvPr/>
        </p:nvSpPr>
        <p:spPr>
          <a:xfrm>
            <a:off x="6575443" y="4752819"/>
            <a:ext cx="2455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</a:t>
            </a:r>
            <a:r>
              <a:rPr lang="en-IT" sz="1400" dirty="0"/>
              <a:t>ecessità di simulare schermata maestra e bambino ( in telemedicina arriverebbero da un database)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127190F-0F66-4FB2-A580-5C1CE1B459FF}"/>
              </a:ext>
            </a:extLst>
          </p:cNvPr>
          <p:cNvSpPr txBox="1"/>
          <p:nvPr/>
        </p:nvSpPr>
        <p:spPr>
          <a:xfrm>
            <a:off x="0" y="63429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52" name="Freccia a destra 51">
            <a:extLst>
              <a:ext uri="{FF2B5EF4-FFF2-40B4-BE49-F238E27FC236}">
                <a16:creationId xmlns:a16="http://schemas.microsoft.com/office/drawing/2014/main" id="{7405ADE2-C99D-47EF-AAC4-AED857A93A1A}"/>
              </a:ext>
            </a:extLst>
          </p:cNvPr>
          <p:cNvSpPr/>
          <p:nvPr/>
        </p:nvSpPr>
        <p:spPr>
          <a:xfrm>
            <a:off x="872290" y="7275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CFEB2F5F-2C51-49BC-828F-4AA74D1C1E27}"/>
              </a:ext>
            </a:extLst>
          </p:cNvPr>
          <p:cNvSpPr txBox="1"/>
          <p:nvPr/>
        </p:nvSpPr>
        <p:spPr>
          <a:xfrm>
            <a:off x="1687843" y="62869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C5E65677-D56C-4C35-9C39-4B9FC04DB56E}"/>
              </a:ext>
            </a:extLst>
          </p:cNvPr>
          <p:cNvSpPr txBox="1"/>
          <p:nvPr/>
        </p:nvSpPr>
        <p:spPr>
          <a:xfrm>
            <a:off x="3344888" y="63429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4745B1CD-ECCA-4E9C-ACD1-E5C076CBEE99}"/>
              </a:ext>
            </a:extLst>
          </p:cNvPr>
          <p:cNvSpPr txBox="1"/>
          <p:nvPr/>
        </p:nvSpPr>
        <p:spPr>
          <a:xfrm>
            <a:off x="5064759" y="63768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59" name="Freccia a destra 58">
            <a:extLst>
              <a:ext uri="{FF2B5EF4-FFF2-40B4-BE49-F238E27FC236}">
                <a16:creationId xmlns:a16="http://schemas.microsoft.com/office/drawing/2014/main" id="{71EB2AF2-CA8E-43FF-8B46-CEE96393B68D}"/>
              </a:ext>
            </a:extLst>
          </p:cNvPr>
          <p:cNvSpPr/>
          <p:nvPr/>
        </p:nvSpPr>
        <p:spPr>
          <a:xfrm>
            <a:off x="2536358" y="7219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Freccia a destra 59">
            <a:extLst>
              <a:ext uri="{FF2B5EF4-FFF2-40B4-BE49-F238E27FC236}">
                <a16:creationId xmlns:a16="http://schemas.microsoft.com/office/drawing/2014/main" id="{5330B93D-02D5-49FA-94A1-296852A31D47}"/>
              </a:ext>
            </a:extLst>
          </p:cNvPr>
          <p:cNvSpPr/>
          <p:nvPr/>
        </p:nvSpPr>
        <p:spPr>
          <a:xfrm>
            <a:off x="4205065" y="68300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957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Schermata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7847540" y="196122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7290871" y="237313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HOME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847540" y="2774857"/>
            <a:ext cx="0" cy="3615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124010" y="3136389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MENU</a:t>
            </a:r>
          </a:p>
          <a:p>
            <a:pPr algn="ctr"/>
            <a:r>
              <a:rPr lang="it-IT" sz="1200" dirty="0"/>
              <a:t>DI GIOCO</a:t>
            </a:r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1BC849D2-F99C-464F-B50C-7EF2C6F81E46}"/>
              </a:ext>
            </a:extLst>
          </p:cNvPr>
          <p:cNvCxnSpPr>
            <a:cxnSpLocks/>
          </p:cNvCxnSpPr>
          <p:nvPr/>
        </p:nvCxnSpPr>
        <p:spPr>
          <a:xfrm>
            <a:off x="1614067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Interruzione 51">
            <a:extLst>
              <a:ext uri="{FF2B5EF4-FFF2-40B4-BE49-F238E27FC236}">
                <a16:creationId xmlns:a16="http://schemas.microsoft.com/office/drawing/2014/main" id="{4FB1EDA0-F3E7-9F4C-9673-B95F6614080D}"/>
              </a:ext>
            </a:extLst>
          </p:cNvPr>
          <p:cNvSpPr/>
          <p:nvPr/>
        </p:nvSpPr>
        <p:spPr>
          <a:xfrm>
            <a:off x="1057398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STATISTICHE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AA876A62-D3BA-A148-9FDC-F0CAB963E362}"/>
              </a:ext>
            </a:extLst>
          </p:cNvPr>
          <p:cNvCxnSpPr>
            <a:cxnSpLocks/>
            <a:stCxn id="52" idx="2"/>
            <a:endCxn id="4" idx="0"/>
          </p:cNvCxnSpPr>
          <p:nvPr/>
        </p:nvCxnSpPr>
        <p:spPr>
          <a:xfrm flipH="1">
            <a:off x="1610319" y="2770600"/>
            <a:ext cx="3748" cy="67706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99A34525-9817-3947-AE01-E9527CA5D877}"/>
              </a:ext>
            </a:extLst>
          </p:cNvPr>
          <p:cNvSpPr/>
          <p:nvPr/>
        </p:nvSpPr>
        <p:spPr>
          <a:xfrm>
            <a:off x="896149" y="3447667"/>
            <a:ext cx="1428339" cy="1617795"/>
          </a:xfrm>
          <a:prstGeom prst="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rtlCol="0" anchor="t" anchorCtr="0">
            <a:noAutofit/>
          </a:bodyPr>
          <a:lstStyle/>
          <a:p>
            <a:pPr algn="ctr"/>
            <a:r>
              <a:rPr lang="it-IT" sz="1200" dirty="0"/>
              <a:t>TEMPO TOTALE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ERRORI TOTALI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SINGOLA 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TEMPO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ERRORI</a:t>
            </a:r>
          </a:p>
          <a:p>
            <a:pPr marL="171450" indent="-171450" algn="ctr">
              <a:buFontTx/>
              <a:buChar char="-"/>
            </a:pPr>
            <a:endParaRPr lang="it-IT" sz="1200" dirty="0"/>
          </a:p>
          <a:p>
            <a:pPr algn="ctr"/>
            <a:endParaRPr lang="it-IT" sz="1200" dirty="0"/>
          </a:p>
        </p:txBody>
      </p:sp>
      <p:sp>
        <p:nvSpPr>
          <p:cNvPr id="57" name="Interruzione 56">
            <a:extLst>
              <a:ext uri="{FF2B5EF4-FFF2-40B4-BE49-F238E27FC236}">
                <a16:creationId xmlns:a16="http://schemas.microsoft.com/office/drawing/2014/main" id="{FA92909F-B6D3-654C-AB8C-B46267CBA2A7}"/>
              </a:ext>
            </a:extLst>
          </p:cNvPr>
          <p:cNvSpPr/>
          <p:nvPr/>
        </p:nvSpPr>
        <p:spPr>
          <a:xfrm>
            <a:off x="7756227" y="550694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PUNTEGGIO</a:t>
            </a:r>
          </a:p>
        </p:txBody>
      </p:sp>
      <p:sp>
        <p:nvSpPr>
          <p:cNvPr id="59" name="Interruzione 58">
            <a:extLst>
              <a:ext uri="{FF2B5EF4-FFF2-40B4-BE49-F238E27FC236}">
                <a16:creationId xmlns:a16="http://schemas.microsoft.com/office/drawing/2014/main" id="{6A02F9D7-C051-B44A-A8A3-8867E4DCCD10}"/>
              </a:ext>
            </a:extLst>
          </p:cNvPr>
          <p:cNvSpPr/>
          <p:nvPr/>
        </p:nvSpPr>
        <p:spPr>
          <a:xfrm>
            <a:off x="2884905" y="2384474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LISTA PAROLE</a:t>
            </a:r>
          </a:p>
        </p:txBody>
      </p: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5C5908F-7565-BF49-9E0C-139E3E32501B}"/>
              </a:ext>
            </a:extLst>
          </p:cNvPr>
          <p:cNvCxnSpPr>
            <a:cxnSpLocks/>
          </p:cNvCxnSpPr>
          <p:nvPr/>
        </p:nvCxnSpPr>
        <p:spPr>
          <a:xfrm>
            <a:off x="3454301" y="1979561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21FCA70E-F8F9-A245-99AA-5B671FB00C22}"/>
              </a:ext>
            </a:extLst>
          </p:cNvPr>
          <p:cNvCxnSpPr>
            <a:cxnSpLocks/>
          </p:cNvCxnSpPr>
          <p:nvPr/>
        </p:nvCxnSpPr>
        <p:spPr>
          <a:xfrm flipV="1">
            <a:off x="2650067" y="1967154"/>
            <a:ext cx="0" cy="1658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719F7D1-6A9E-1649-B7FB-C2BDF5403B77}"/>
              </a:ext>
            </a:extLst>
          </p:cNvPr>
          <p:cNvCxnSpPr>
            <a:cxnSpLocks/>
          </p:cNvCxnSpPr>
          <p:nvPr/>
        </p:nvCxnSpPr>
        <p:spPr>
          <a:xfrm flipH="1">
            <a:off x="2170735" y="3625608"/>
            <a:ext cx="47933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Connettore 2 147">
            <a:extLst>
              <a:ext uri="{FF2B5EF4-FFF2-40B4-BE49-F238E27FC236}">
                <a16:creationId xmlns:a16="http://schemas.microsoft.com/office/drawing/2014/main" id="{D2EC4B2D-6EBD-4843-B457-5F6E634B82AB}"/>
              </a:ext>
            </a:extLst>
          </p:cNvPr>
          <p:cNvCxnSpPr>
            <a:cxnSpLocks/>
          </p:cNvCxnSpPr>
          <p:nvPr/>
        </p:nvCxnSpPr>
        <p:spPr>
          <a:xfrm>
            <a:off x="4916531" y="3900307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2" name="Decisione 161">
            <a:extLst>
              <a:ext uri="{FF2B5EF4-FFF2-40B4-BE49-F238E27FC236}">
                <a16:creationId xmlns:a16="http://schemas.microsoft.com/office/drawing/2014/main" id="{2AA2FD2A-DC4E-F04F-910D-E7C3C4FC4F7A}"/>
              </a:ext>
            </a:extLst>
          </p:cNvPr>
          <p:cNvSpPr/>
          <p:nvPr/>
        </p:nvSpPr>
        <p:spPr>
          <a:xfrm>
            <a:off x="4652230" y="423280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4" name="Interruzione 163">
            <a:extLst>
              <a:ext uri="{FF2B5EF4-FFF2-40B4-BE49-F238E27FC236}">
                <a16:creationId xmlns:a16="http://schemas.microsoft.com/office/drawing/2014/main" id="{9CBCAC21-936C-C943-BAE3-9DB4FCF8D502}"/>
              </a:ext>
            </a:extLst>
          </p:cNvPr>
          <p:cNvSpPr/>
          <p:nvPr/>
        </p:nvSpPr>
        <p:spPr>
          <a:xfrm>
            <a:off x="3591011" y="475742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SBAGLIATO</a:t>
            </a:r>
          </a:p>
        </p:txBody>
      </p:sp>
      <p:sp>
        <p:nvSpPr>
          <p:cNvPr id="165" name="Interruzione 164">
            <a:extLst>
              <a:ext uri="{FF2B5EF4-FFF2-40B4-BE49-F238E27FC236}">
                <a16:creationId xmlns:a16="http://schemas.microsoft.com/office/drawing/2014/main" id="{A80EE44C-CAAD-084C-A551-2BB6168B2DF7}"/>
              </a:ext>
            </a:extLst>
          </p:cNvPr>
          <p:cNvSpPr/>
          <p:nvPr/>
        </p:nvSpPr>
        <p:spPr>
          <a:xfrm>
            <a:off x="5133061" y="4751752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CORRETTO</a:t>
            </a:r>
          </a:p>
        </p:txBody>
      </p:sp>
      <p:cxnSp>
        <p:nvCxnSpPr>
          <p:cNvPr id="167" name="Connettore 2 166">
            <a:extLst>
              <a:ext uri="{FF2B5EF4-FFF2-40B4-BE49-F238E27FC236}">
                <a16:creationId xmlns:a16="http://schemas.microsoft.com/office/drawing/2014/main" id="{1C20D78D-C0B1-9044-A408-D898DC96E6BF}"/>
              </a:ext>
            </a:extLst>
          </p:cNvPr>
          <p:cNvCxnSpPr>
            <a:cxnSpLocks/>
          </p:cNvCxnSpPr>
          <p:nvPr/>
        </p:nvCxnSpPr>
        <p:spPr>
          <a:xfrm>
            <a:off x="4158469" y="44128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Connettore 2 167">
            <a:extLst>
              <a:ext uri="{FF2B5EF4-FFF2-40B4-BE49-F238E27FC236}">
                <a16:creationId xmlns:a16="http://schemas.microsoft.com/office/drawing/2014/main" id="{CA57355B-0344-2741-8049-2ED58EFC1C4C}"/>
              </a:ext>
            </a:extLst>
          </p:cNvPr>
          <p:cNvCxnSpPr>
            <a:cxnSpLocks/>
          </p:cNvCxnSpPr>
          <p:nvPr/>
        </p:nvCxnSpPr>
        <p:spPr>
          <a:xfrm>
            <a:off x="5678599" y="4409417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17DD2405-9BF1-7446-BB08-695CD2859223}"/>
              </a:ext>
            </a:extLst>
          </p:cNvPr>
          <p:cNvCxnSpPr>
            <a:cxnSpLocks/>
          </p:cNvCxnSpPr>
          <p:nvPr/>
        </p:nvCxnSpPr>
        <p:spPr>
          <a:xfrm flipH="1">
            <a:off x="2170735" y="3984684"/>
            <a:ext cx="479332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Connettore 1 171">
            <a:extLst>
              <a:ext uri="{FF2B5EF4-FFF2-40B4-BE49-F238E27FC236}">
                <a16:creationId xmlns:a16="http://schemas.microsoft.com/office/drawing/2014/main" id="{1756171F-A2EC-6449-B2B1-89F54DCBCA9E}"/>
              </a:ext>
            </a:extLst>
          </p:cNvPr>
          <p:cNvCxnSpPr>
            <a:cxnSpLocks/>
          </p:cNvCxnSpPr>
          <p:nvPr/>
        </p:nvCxnSpPr>
        <p:spPr>
          <a:xfrm>
            <a:off x="5188717" y="441404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ttore 1 172">
            <a:extLst>
              <a:ext uri="{FF2B5EF4-FFF2-40B4-BE49-F238E27FC236}">
                <a16:creationId xmlns:a16="http://schemas.microsoft.com/office/drawing/2014/main" id="{415348DA-D13B-A247-8861-71CA3926EAAC}"/>
              </a:ext>
            </a:extLst>
          </p:cNvPr>
          <p:cNvCxnSpPr>
            <a:cxnSpLocks/>
          </p:cNvCxnSpPr>
          <p:nvPr/>
        </p:nvCxnSpPr>
        <p:spPr>
          <a:xfrm>
            <a:off x="4149955" y="4410469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1 177">
            <a:extLst>
              <a:ext uri="{FF2B5EF4-FFF2-40B4-BE49-F238E27FC236}">
                <a16:creationId xmlns:a16="http://schemas.microsoft.com/office/drawing/2014/main" id="{E71B65DF-4031-0540-BBF8-89D28E9B369F}"/>
              </a:ext>
            </a:extLst>
          </p:cNvPr>
          <p:cNvCxnSpPr>
            <a:cxnSpLocks/>
          </p:cNvCxnSpPr>
          <p:nvPr/>
        </p:nvCxnSpPr>
        <p:spPr>
          <a:xfrm>
            <a:off x="6208957" y="5065462"/>
            <a:ext cx="21039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2 180">
            <a:extLst>
              <a:ext uri="{FF2B5EF4-FFF2-40B4-BE49-F238E27FC236}">
                <a16:creationId xmlns:a16="http://schemas.microsoft.com/office/drawing/2014/main" id="{3734E003-C71A-C140-A80B-583481208CD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312896" y="5065462"/>
            <a:ext cx="0" cy="44148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Connettore 1 194">
            <a:extLst>
              <a:ext uri="{FF2B5EF4-FFF2-40B4-BE49-F238E27FC236}">
                <a16:creationId xmlns:a16="http://schemas.microsoft.com/office/drawing/2014/main" id="{1213708B-CB7A-CA43-BDAE-67E7622CA865}"/>
              </a:ext>
            </a:extLst>
          </p:cNvPr>
          <p:cNvCxnSpPr>
            <a:cxnSpLocks/>
          </p:cNvCxnSpPr>
          <p:nvPr/>
        </p:nvCxnSpPr>
        <p:spPr>
          <a:xfrm>
            <a:off x="6208957" y="4828395"/>
            <a:ext cx="7506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1 202">
            <a:extLst>
              <a:ext uri="{FF2B5EF4-FFF2-40B4-BE49-F238E27FC236}">
                <a16:creationId xmlns:a16="http://schemas.microsoft.com/office/drawing/2014/main" id="{1F55E623-D1F8-AC48-8A03-2DA82AC5FBAB}"/>
              </a:ext>
            </a:extLst>
          </p:cNvPr>
          <p:cNvCxnSpPr>
            <a:cxnSpLocks/>
          </p:cNvCxnSpPr>
          <p:nvPr/>
        </p:nvCxnSpPr>
        <p:spPr>
          <a:xfrm>
            <a:off x="397933" y="5894135"/>
            <a:ext cx="4510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1 204">
            <a:extLst>
              <a:ext uri="{FF2B5EF4-FFF2-40B4-BE49-F238E27FC236}">
                <a16:creationId xmlns:a16="http://schemas.microsoft.com/office/drawing/2014/main" id="{16379826-FF58-F34F-A27B-3C7F7BA95F93}"/>
              </a:ext>
            </a:extLst>
          </p:cNvPr>
          <p:cNvCxnSpPr>
            <a:cxnSpLocks/>
          </p:cNvCxnSpPr>
          <p:nvPr/>
        </p:nvCxnSpPr>
        <p:spPr>
          <a:xfrm flipV="1">
            <a:off x="397933" y="4564540"/>
            <a:ext cx="0" cy="1326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>
            <a:extLst>
              <a:ext uri="{FF2B5EF4-FFF2-40B4-BE49-F238E27FC236}">
                <a16:creationId xmlns:a16="http://schemas.microsoft.com/office/drawing/2014/main" id="{81D1BF4E-078B-2A4B-8620-D8B6E9399F0A}"/>
              </a:ext>
            </a:extLst>
          </p:cNvPr>
          <p:cNvCxnSpPr>
            <a:cxnSpLocks/>
          </p:cNvCxnSpPr>
          <p:nvPr/>
        </p:nvCxnSpPr>
        <p:spPr>
          <a:xfrm>
            <a:off x="397933" y="4564540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F6F94976-5D3D-4C4C-98D1-7F1C4BF653FE}"/>
              </a:ext>
            </a:extLst>
          </p:cNvPr>
          <p:cNvCxnSpPr>
            <a:cxnSpLocks/>
          </p:cNvCxnSpPr>
          <p:nvPr/>
        </p:nvCxnSpPr>
        <p:spPr>
          <a:xfrm>
            <a:off x="397933" y="4751752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Connettore 1 211">
            <a:extLst>
              <a:ext uri="{FF2B5EF4-FFF2-40B4-BE49-F238E27FC236}">
                <a16:creationId xmlns:a16="http://schemas.microsoft.com/office/drawing/2014/main" id="{D369CBF8-B5CA-074A-A483-B88C86900BF2}"/>
              </a:ext>
            </a:extLst>
          </p:cNvPr>
          <p:cNvCxnSpPr>
            <a:cxnSpLocks/>
          </p:cNvCxnSpPr>
          <p:nvPr/>
        </p:nvCxnSpPr>
        <p:spPr>
          <a:xfrm flipV="1">
            <a:off x="4908065" y="4582278"/>
            <a:ext cx="0" cy="1326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Connettore 1 216">
            <a:extLst>
              <a:ext uri="{FF2B5EF4-FFF2-40B4-BE49-F238E27FC236}">
                <a16:creationId xmlns:a16="http://schemas.microsoft.com/office/drawing/2014/main" id="{191FA1D3-2D24-8F48-B1A8-063F89AF61AB}"/>
              </a:ext>
            </a:extLst>
          </p:cNvPr>
          <p:cNvCxnSpPr>
            <a:cxnSpLocks/>
          </p:cNvCxnSpPr>
          <p:nvPr/>
        </p:nvCxnSpPr>
        <p:spPr>
          <a:xfrm flipV="1">
            <a:off x="2650067" y="3984684"/>
            <a:ext cx="0" cy="967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Connettore 1 217">
            <a:extLst>
              <a:ext uri="{FF2B5EF4-FFF2-40B4-BE49-F238E27FC236}">
                <a16:creationId xmlns:a16="http://schemas.microsoft.com/office/drawing/2014/main" id="{78B5FE50-BA63-AC46-BE4D-B94C0BC0A825}"/>
              </a:ext>
            </a:extLst>
          </p:cNvPr>
          <p:cNvCxnSpPr>
            <a:cxnSpLocks/>
          </p:cNvCxnSpPr>
          <p:nvPr/>
        </p:nvCxnSpPr>
        <p:spPr>
          <a:xfrm>
            <a:off x="2650067" y="4941031"/>
            <a:ext cx="9409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>
            <a:extLst>
              <a:ext uri="{FF2B5EF4-FFF2-40B4-BE49-F238E27FC236}">
                <a16:creationId xmlns:a16="http://schemas.microsoft.com/office/drawing/2014/main" id="{0942699B-5225-A343-A8F0-A6DA1A573A58}"/>
              </a:ext>
            </a:extLst>
          </p:cNvPr>
          <p:cNvCxnSpPr>
            <a:cxnSpLocks/>
          </p:cNvCxnSpPr>
          <p:nvPr/>
        </p:nvCxnSpPr>
        <p:spPr>
          <a:xfrm flipH="1">
            <a:off x="2048933" y="4941031"/>
            <a:ext cx="60113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Connettore 1 223">
            <a:extLst>
              <a:ext uri="{FF2B5EF4-FFF2-40B4-BE49-F238E27FC236}">
                <a16:creationId xmlns:a16="http://schemas.microsoft.com/office/drawing/2014/main" id="{7758C800-3B88-4541-9F0A-E74C08941508}"/>
              </a:ext>
            </a:extLst>
          </p:cNvPr>
          <p:cNvCxnSpPr>
            <a:cxnSpLocks/>
          </p:cNvCxnSpPr>
          <p:nvPr/>
        </p:nvCxnSpPr>
        <p:spPr>
          <a:xfrm flipV="1">
            <a:off x="3276600" y="4215068"/>
            <a:ext cx="0" cy="737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>
            <a:extLst>
              <a:ext uri="{FF2B5EF4-FFF2-40B4-BE49-F238E27FC236}">
                <a16:creationId xmlns:a16="http://schemas.microsoft.com/office/drawing/2014/main" id="{8791A223-E1B4-4D48-9E84-93B050099DCB}"/>
              </a:ext>
            </a:extLst>
          </p:cNvPr>
          <p:cNvCxnSpPr>
            <a:cxnSpLocks/>
          </p:cNvCxnSpPr>
          <p:nvPr/>
        </p:nvCxnSpPr>
        <p:spPr>
          <a:xfrm>
            <a:off x="3276600" y="4215068"/>
            <a:ext cx="164885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Connettore 1 235">
            <a:extLst>
              <a:ext uri="{FF2B5EF4-FFF2-40B4-BE49-F238E27FC236}">
                <a16:creationId xmlns:a16="http://schemas.microsoft.com/office/drawing/2014/main" id="{4922FA2E-ECA3-CE4A-AC7F-E4636A5EC511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5689730" y="5153476"/>
            <a:ext cx="0" cy="382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Connettore 2 237">
            <a:extLst>
              <a:ext uri="{FF2B5EF4-FFF2-40B4-BE49-F238E27FC236}">
                <a16:creationId xmlns:a16="http://schemas.microsoft.com/office/drawing/2014/main" id="{22FE51ED-70DE-0240-A300-250AEEC9DF74}"/>
              </a:ext>
            </a:extLst>
          </p:cNvPr>
          <p:cNvCxnSpPr>
            <a:cxnSpLocks/>
          </p:cNvCxnSpPr>
          <p:nvPr/>
        </p:nvCxnSpPr>
        <p:spPr>
          <a:xfrm flipH="1">
            <a:off x="5058959" y="5528953"/>
            <a:ext cx="628520" cy="403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Per 2">
            <a:extLst>
              <a:ext uri="{FF2B5EF4-FFF2-40B4-BE49-F238E27FC236}">
                <a16:creationId xmlns:a16="http://schemas.microsoft.com/office/drawing/2014/main" id="{57ECE7B7-40AF-294D-9B33-1CE34C04073B}"/>
              </a:ext>
            </a:extLst>
          </p:cNvPr>
          <p:cNvSpPr/>
          <p:nvPr/>
        </p:nvSpPr>
        <p:spPr>
          <a:xfrm>
            <a:off x="4550907" y="5186383"/>
            <a:ext cx="714316" cy="693215"/>
          </a:xfrm>
          <a:prstGeom prst="mathMultiply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EA5E22DC-F6AC-4D48-84EA-6C3D41CB0626}"/>
              </a:ext>
            </a:extLst>
          </p:cNvPr>
          <p:cNvSpPr/>
          <p:nvPr/>
        </p:nvSpPr>
        <p:spPr>
          <a:xfrm>
            <a:off x="4351396" y="349337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PAROLA</a:t>
            </a:r>
          </a:p>
        </p:txBody>
      </p:sp>
      <p:sp>
        <p:nvSpPr>
          <p:cNvPr id="54" name="Decisione 53">
            <a:extLst>
              <a:ext uri="{FF2B5EF4-FFF2-40B4-BE49-F238E27FC236}">
                <a16:creationId xmlns:a16="http://schemas.microsoft.com/office/drawing/2014/main" id="{89715752-086A-A446-9442-652F4BE5224B}"/>
              </a:ext>
            </a:extLst>
          </p:cNvPr>
          <p:cNvSpPr/>
          <p:nvPr/>
        </p:nvSpPr>
        <p:spPr>
          <a:xfrm>
            <a:off x="4646531" y="2407415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986CB28C-D604-FC49-B736-51E6ACE31282}"/>
              </a:ext>
            </a:extLst>
          </p:cNvPr>
          <p:cNvCxnSpPr>
            <a:cxnSpLocks/>
            <a:stCxn id="59" idx="3"/>
            <a:endCxn id="54" idx="1"/>
          </p:cNvCxnSpPr>
          <p:nvPr/>
        </p:nvCxnSpPr>
        <p:spPr>
          <a:xfrm>
            <a:off x="3998242" y="2585336"/>
            <a:ext cx="648289" cy="20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Interruzione 60">
            <a:extLst>
              <a:ext uri="{FF2B5EF4-FFF2-40B4-BE49-F238E27FC236}">
                <a16:creationId xmlns:a16="http://schemas.microsoft.com/office/drawing/2014/main" id="{BAE913F5-95D8-9B49-83A4-7D4D38369E7C}"/>
              </a:ext>
            </a:extLst>
          </p:cNvPr>
          <p:cNvSpPr/>
          <p:nvPr/>
        </p:nvSpPr>
        <p:spPr>
          <a:xfrm>
            <a:off x="4703401" y="297266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</a:t>
            </a:r>
          </a:p>
        </p:txBody>
      </p: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80AD32C-CAF7-CC44-A8CC-BF984B9156B2}"/>
              </a:ext>
            </a:extLst>
          </p:cNvPr>
          <p:cNvCxnSpPr>
            <a:cxnSpLocks/>
          </p:cNvCxnSpPr>
          <p:nvPr/>
        </p:nvCxnSpPr>
        <p:spPr>
          <a:xfrm>
            <a:off x="5687479" y="2585336"/>
            <a:ext cx="0" cy="37259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A5357A99-D490-B64C-A47A-A99BE8DC438B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5894015" y="3136389"/>
            <a:ext cx="52392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onnettore 1 70">
            <a:extLst>
              <a:ext uri="{FF2B5EF4-FFF2-40B4-BE49-F238E27FC236}">
                <a16:creationId xmlns:a16="http://schemas.microsoft.com/office/drawing/2014/main" id="{D2659501-C96B-CE48-9CA3-39F6B53D3AE8}"/>
              </a:ext>
            </a:extLst>
          </p:cNvPr>
          <p:cNvCxnSpPr>
            <a:cxnSpLocks/>
          </p:cNvCxnSpPr>
          <p:nvPr/>
        </p:nvCxnSpPr>
        <p:spPr>
          <a:xfrm>
            <a:off x="5197597" y="2589965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1AC607EE-4687-DA42-A70B-BC2A523D7781}"/>
              </a:ext>
            </a:extLst>
          </p:cNvPr>
          <p:cNvCxnSpPr>
            <a:cxnSpLocks/>
          </p:cNvCxnSpPr>
          <p:nvPr/>
        </p:nvCxnSpPr>
        <p:spPr>
          <a:xfrm>
            <a:off x="4925454" y="3302866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E9C57ED5-48DB-E044-A1D4-2958443E42FC}"/>
              </a:ext>
            </a:extLst>
          </p:cNvPr>
          <p:cNvCxnSpPr>
            <a:cxnSpLocks/>
          </p:cNvCxnSpPr>
          <p:nvPr/>
        </p:nvCxnSpPr>
        <p:spPr>
          <a:xfrm>
            <a:off x="4920735" y="2767415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Interruzione 82">
            <a:extLst>
              <a:ext uri="{FF2B5EF4-FFF2-40B4-BE49-F238E27FC236}">
                <a16:creationId xmlns:a16="http://schemas.microsoft.com/office/drawing/2014/main" id="{7AB1837D-E74C-224F-9D41-F2D835AC1D53}"/>
              </a:ext>
            </a:extLst>
          </p:cNvPr>
          <p:cNvSpPr/>
          <p:nvPr/>
        </p:nvSpPr>
        <p:spPr>
          <a:xfrm>
            <a:off x="5467755" y="297200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</a:t>
            </a:r>
          </a:p>
        </p:txBody>
      </p:sp>
      <p:sp>
        <p:nvSpPr>
          <p:cNvPr id="88" name="Ovale 87">
            <a:extLst>
              <a:ext uri="{FF2B5EF4-FFF2-40B4-BE49-F238E27FC236}">
                <a16:creationId xmlns:a16="http://schemas.microsoft.com/office/drawing/2014/main" id="{87AE2A41-9A77-D14F-B097-3F24B3948AAE}"/>
              </a:ext>
            </a:extLst>
          </p:cNvPr>
          <p:cNvSpPr/>
          <p:nvPr/>
        </p:nvSpPr>
        <p:spPr>
          <a:xfrm>
            <a:off x="6462941" y="3091389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44960C06-1A8C-0246-A9F5-EC82A5A7976F}"/>
              </a:ext>
            </a:extLst>
          </p:cNvPr>
          <p:cNvSpPr/>
          <p:nvPr/>
        </p:nvSpPr>
        <p:spPr>
          <a:xfrm>
            <a:off x="6417941" y="3046389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93" name="Connettore 1 92">
            <a:extLst>
              <a:ext uri="{FF2B5EF4-FFF2-40B4-BE49-F238E27FC236}">
                <a16:creationId xmlns:a16="http://schemas.microsoft.com/office/drawing/2014/main" id="{2C0D08F7-DEB9-EF40-8906-D1E22F037566}"/>
              </a:ext>
            </a:extLst>
          </p:cNvPr>
          <p:cNvCxnSpPr>
            <a:cxnSpLocks/>
          </p:cNvCxnSpPr>
          <p:nvPr/>
        </p:nvCxnSpPr>
        <p:spPr>
          <a:xfrm flipV="1">
            <a:off x="6959600" y="2225636"/>
            <a:ext cx="0" cy="26027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90B7DE37-3D0A-E347-8EC2-8C1EBBFC5623}"/>
              </a:ext>
            </a:extLst>
          </p:cNvPr>
          <p:cNvCxnSpPr>
            <a:cxnSpLocks/>
          </p:cNvCxnSpPr>
          <p:nvPr/>
        </p:nvCxnSpPr>
        <p:spPr>
          <a:xfrm>
            <a:off x="4925454" y="2225637"/>
            <a:ext cx="20341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CAE2ED3A-BEAB-9347-AA89-274F66F9A71E}"/>
              </a:ext>
            </a:extLst>
          </p:cNvPr>
          <p:cNvCxnSpPr>
            <a:cxnSpLocks/>
          </p:cNvCxnSpPr>
          <p:nvPr/>
        </p:nvCxnSpPr>
        <p:spPr>
          <a:xfrm>
            <a:off x="4916531" y="2225636"/>
            <a:ext cx="0" cy="1765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F0B6C36-C3C9-4935-AE6F-0F48D9B6D24D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BFEE7D39-3CB0-4309-BEE7-86541F8BA2B1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FE5B726-6B6A-49DF-AA1F-337601B79C5A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73543C6-32D3-4090-A504-0EDB65451EC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E787622-E9B2-4C5B-8E1C-BFE5F3D0B2C5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D24B982D-04DD-45DC-B3CE-98AAF8B54F3D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43279B15-C945-4CA7-9F58-85867A2BFFF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4723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C7C8E843-598B-452B-8AFE-7C0EE95A44DF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EBAB8E10-1C73-44B0-9652-6CCD7D0B35BD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63BA7935-85FC-4E7C-9C21-BF0046693A9B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5221E15C-C46F-45B3-BEE6-CE8504C4E7AA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2031B70-BE3C-4773-AF62-1B2C5FF21A0C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53" name="Freccia a destra 52">
            <a:extLst>
              <a:ext uri="{FF2B5EF4-FFF2-40B4-BE49-F238E27FC236}">
                <a16:creationId xmlns:a16="http://schemas.microsoft.com/office/drawing/2014/main" id="{46F7D426-B6D8-4571-8C3C-812410162BE3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Freccia a destra 53">
            <a:extLst>
              <a:ext uri="{FF2B5EF4-FFF2-40B4-BE49-F238E27FC236}">
                <a16:creationId xmlns:a16="http://schemas.microsoft.com/office/drawing/2014/main" id="{6ECA3A2F-E4C5-437A-97C3-8617FEC86DE6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4760D8A-D230-E140-801D-7BCE6A396F7A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pic>
        <p:nvPicPr>
          <p:cNvPr id="14" name="Picture 13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A96751B9-303D-BA44-A4EC-D9CD3FC5F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02" y="1411400"/>
            <a:ext cx="1111782" cy="11117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770EF5-AEAD-2F4D-8205-78329F80120D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6A516A-ADF9-D44D-AA46-223360E27BCE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B412D3-F7C3-2F4E-BCFA-29F594B8DBFD}"/>
              </a:ext>
            </a:extLst>
          </p:cNvPr>
          <p:cNvSpPr txBox="1"/>
          <p:nvPr/>
        </p:nvSpPr>
        <p:spPr>
          <a:xfrm>
            <a:off x="5861686" y="1720864"/>
            <a:ext cx="255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SUS 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D58D9B-082B-E248-BE6B-756116A7334C}"/>
              </a:ext>
            </a:extLst>
          </p:cNvPr>
          <p:cNvSpPr txBox="1"/>
          <p:nvPr/>
        </p:nvSpPr>
        <p:spPr>
          <a:xfrm>
            <a:off x="6218487" y="2425056"/>
            <a:ext cx="1986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SUMI per psicologi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1D2672-14E5-0049-8E02-228624E15B52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2DE2B26-D191-8646-863D-1B75205C247E}"/>
                </a:ext>
              </a:extLst>
            </p:cNvPr>
            <p:cNvSpPr txBox="1"/>
            <p:nvPr/>
          </p:nvSpPr>
          <p:spPr>
            <a:xfrm>
              <a:off x="6385596" y="2334404"/>
              <a:ext cx="2177258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Valuatzione per Bambini</a:t>
              </a:r>
            </a:p>
          </p:txBody>
        </p:sp>
        <p:pic>
          <p:nvPicPr>
            <p:cNvPr id="34" name="Picture 33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2F1893F-2680-5142-8196-AD213DC4B3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35" name="Picture 34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085B37BB-590C-604E-98F8-05884D8AE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02" y="1411400"/>
            <a:ext cx="1111782" cy="1111782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0A34467-86B9-8545-BED3-A98068F3DA6A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E4B6B8D-C3D7-BC44-9FB6-8760581E1F64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9346BE5-2203-7A4F-800D-9F5CBB66DA54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39" name="Picture 2" descr="likert scale agreement">
              <a:extLst>
                <a:ext uri="{FF2B5EF4-FFF2-40B4-BE49-F238E27FC236}">
                  <a16:creationId xmlns:a16="http://schemas.microsoft.com/office/drawing/2014/main" id="{CB7BA68A-F863-F843-A1C8-28A7E8EB5F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78B81B-D567-7947-9547-F7AE0696DABC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FEA898B0-AEA7-9E4A-A9FD-8AEF62672F61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47ABD2-FE2A-1C46-A6D6-063847E81947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</p:spTree>
    <p:extLst>
      <p:ext uri="{BB962C8B-B14F-4D97-AF65-F5344CB8AC3E}">
        <p14:creationId xmlns:p14="http://schemas.microsoft.com/office/powerpoint/2010/main" val="1875709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9B25CE-F1C4-1244-8AFB-01EECD2C248D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252901-F313-D84B-B105-D094C8C41F9C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A233F74-1C74-DE4F-85F0-C0E785400011}"/>
              </a:ext>
            </a:extLst>
          </p:cNvPr>
          <p:cNvGrpSpPr/>
          <p:nvPr/>
        </p:nvGrpSpPr>
        <p:grpSpPr>
          <a:xfrm>
            <a:off x="112987" y="2973469"/>
            <a:ext cx="3169329" cy="3002118"/>
            <a:chOff x="61410" y="3136605"/>
            <a:chExt cx="3169329" cy="300211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E60A0CC-021F-F946-BEC5-F17F9688211B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8A3592-F109-7C45-89FB-14B720584FE2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C25201-1CC1-9547-B274-88E3A8D24885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D992AA-5A99-B446-AE15-C76687762826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5A94EB-5028-8F4D-BC57-21FB1ED1DC38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5008F3B-A704-1D44-B1F7-9A1BA50E7B94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F964522-7F03-EB41-9156-80D2BF193C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297777D-9DE6-7B48-AAC2-3888A1636D0D}"/>
              </a:ext>
            </a:extLst>
          </p:cNvPr>
          <p:cNvSpPr txBox="1"/>
          <p:nvPr/>
        </p:nvSpPr>
        <p:spPr>
          <a:xfrm>
            <a:off x="5861686" y="1720864"/>
            <a:ext cx="255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SUS 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FFB26C-A587-914B-850C-4B85FBBBF6F4}"/>
              </a:ext>
            </a:extLst>
          </p:cNvPr>
          <p:cNvSpPr txBox="1"/>
          <p:nvPr/>
        </p:nvSpPr>
        <p:spPr>
          <a:xfrm>
            <a:off x="6218487" y="2425056"/>
            <a:ext cx="1986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SUMI per psicologi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47FB6F-155F-F74D-B3A4-77306D0599DC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424DDD-2E15-3448-97D8-79D1DEAE321D}"/>
                </a:ext>
              </a:extLst>
            </p:cNvPr>
            <p:cNvSpPr txBox="1"/>
            <p:nvPr/>
          </p:nvSpPr>
          <p:spPr>
            <a:xfrm>
              <a:off x="6385596" y="2334404"/>
              <a:ext cx="2177258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Valuatzione per Bambini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437FD7E-F102-924B-A6F0-78CC96E81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84B076C7-AC63-774B-91F4-BAD0F6901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02" y="1411400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649EA3-1036-A34E-9537-C6EC76B38015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1D3031-55B8-1E40-91C2-CAEC09B8222F}"/>
              </a:ext>
            </a:extLst>
          </p:cNvPr>
          <p:cNvSpPr txBox="1"/>
          <p:nvPr/>
        </p:nvSpPr>
        <p:spPr>
          <a:xfrm>
            <a:off x="2861509" y="5420574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</a:t>
            </a:r>
            <a:r>
              <a:rPr lang="en-IT" dirty="0"/>
              <a:t>on più design a cascata, ma design circolare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431CF9-6A4E-BC45-AE99-3DA77297C760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55C8C2-759D-D049-B232-68D7DF6DC5FC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08F4764-23D1-4145-B6A3-DCFFA799E444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1026" name="Picture 2" descr="likert scale agreement">
              <a:extLst>
                <a:ext uri="{FF2B5EF4-FFF2-40B4-BE49-F238E27FC236}">
                  <a16:creationId xmlns:a16="http://schemas.microsoft.com/office/drawing/2014/main" id="{8A6BC1AA-EE6D-9241-B053-52F57E3B9B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951377E-FA36-4546-B31D-E39F7AFAB082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8479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Euristiche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 dirty="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EDC0-01BD-D84B-BB33-EC902C33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ENGAGEMENT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E7534-4FE8-6148-BF89-19C6C2510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4790D-430E-944C-8D45-2573344E2D9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8A67AD-0FD0-1F48-97F6-46F80B1FE9D8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823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C2AFAD-B979-734C-9D6A-00CAAEE0D09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BC2676-FCA7-4C41-80DA-DBAD4F00DDF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D394C-9333-B84B-BC24-78E0C889DAAA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A8A2A9-597A-B64E-953B-0C629E6B5B97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1171520-AD60-5C4D-A75B-F2D78E970EFE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FCE673C-84AB-B344-84AD-08C8B3F03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089F60-FE97-924E-A4BE-EA0B2C51FAAC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FB955-3510-134F-A246-1F88D3CE739E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FBE921E4-5524-0F40-9E9F-FC467E8CA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DFF9583F-7F7F-D14E-BD3C-D5FBC426A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11B82B21-1349-E246-950E-4B9066698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57ADCB-BB63-9F48-B82D-F22041C8EA9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01D33-C9EE-534D-8C14-CD5241CD0C71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D55024-C554-AF43-9E0D-E35E7A7A582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446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B25BF2-A1BF-2546-B5EF-260E8A5BDDD2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EBBF3-19FD-6341-8F6F-315E4AD9668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7A7E24-19FB-6549-A7FD-E154551DF3E1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6B56C81-CFB5-8A4E-A1C0-052204472DB7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AD024A6-C963-2344-A1DC-3056E3D4D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816795-686A-554D-B3C5-ACB34FFB2AF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491724-00D5-BE4D-9BD7-E16054ED4414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247A043-FF4D-8B43-BE34-CA6F36DEF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426A3888-BA07-824C-BBF5-22700A138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237B23B5-84E9-C542-9ABD-D8018F6EF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8FE447-B877-4649-ACA2-64B4BD693DA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B8C670-3F95-5040-8FAF-33DB046BBE63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AE2A77-8AD6-5C4B-A559-14D4636AE43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8" name="Picture 8">
            <a:extLst>
              <a:ext uri="{FF2B5EF4-FFF2-40B4-BE49-F238E27FC236}">
                <a16:creationId xmlns:a16="http://schemas.microsoft.com/office/drawing/2014/main" id="{DB36B6A6-9A1D-A149-B9B7-E83AC201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D685F551-11D4-3D4C-AFE7-26E253A4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C07EB93-3F92-3244-A348-E6EC13883983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D402B-3B78-EF45-88E7-3FD915EF11CA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2A527E-7054-D144-B7FC-9CD0B42CD444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504A7-E992-A14F-AAFC-5ECD0D57BAEC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6BB714-34B6-2548-A0B9-63E99984349A}"/>
              </a:ext>
            </a:extLst>
          </p:cNvPr>
          <p:cNvSpPr txBox="1"/>
          <p:nvPr/>
        </p:nvSpPr>
        <p:spPr>
          <a:xfrm>
            <a:off x="6220048" y="2033701"/>
            <a:ext cx="3214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chemeClr val="accent6">
                    <a:lumMod val="75000"/>
                  </a:schemeClr>
                </a:solidFill>
                <a:latin typeface="BLAIRMDITC TT MEDIUM" pitchFamily="2" charset="0"/>
                <a:cs typeface="Apple Chancery" panose="03020702040506060504" pitchFamily="66" charset="-79"/>
              </a:rPr>
              <a:t>SCHOOL VALLEY </a:t>
            </a:r>
          </a:p>
        </p:txBody>
      </p:sp>
    </p:spTree>
    <p:extLst>
      <p:ext uri="{BB962C8B-B14F-4D97-AF65-F5344CB8AC3E}">
        <p14:creationId xmlns:p14="http://schemas.microsoft.com/office/powerpoint/2010/main" val="2790284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84B3D-0DBA-4B81-8F21-39414557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C3433D-86F4-4793-86A8-7016428E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3315"/>
            <a:ext cx="9144000" cy="48727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Stato dell’arte e obiettivi</a:t>
            </a:r>
          </a:p>
          <a:p>
            <a:pPr marL="342900" indent="-342900">
              <a:buFontTx/>
              <a:buChar char="-"/>
            </a:pPr>
            <a:r>
              <a:rPr lang="it-IT" dirty="0"/>
              <a:t>La cosa delle due colonne dicendo a che punto siamo arrivati di ogni gioco, in cui si presenta i giochi e si dice cosa abbiamo fatto. (sviluppo gioco, specifiche funzionale, game design, prova su utenti, implementazione, 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Case </a:t>
            </a:r>
            <a:r>
              <a:rPr lang="it-IT" dirty="0" err="1"/>
              <a:t>diagram</a:t>
            </a:r>
            <a:r>
              <a:rPr lang="it-IT" dirty="0"/>
              <a:t> di entrambi</a:t>
            </a:r>
          </a:p>
          <a:p>
            <a:pPr marL="342900" indent="-342900">
              <a:buFontTx/>
              <a:buChar char="-"/>
            </a:pPr>
            <a:r>
              <a:rPr lang="it-IT" dirty="0"/>
              <a:t>Spiegazione dei  Software utilizzati (</a:t>
            </a:r>
            <a:r>
              <a:rPr lang="it-IT" dirty="0" err="1"/>
              <a:t>unity</a:t>
            </a:r>
            <a:r>
              <a:rPr lang="it-IT" dirty="0"/>
              <a:t>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accorciato di </a:t>
            </a:r>
            <a:r>
              <a:rPr lang="it-IT" dirty="0" err="1"/>
              <a:t>syllable</a:t>
            </a:r>
            <a:r>
              <a:rPr lang="it-IT" dirty="0"/>
              <a:t> game (dici le cose del gioco con accanto le euristiche(</a:t>
            </a:r>
            <a:r>
              <a:rPr lang="it-IT" dirty="0" err="1"/>
              <a:t>abbiamoo</a:t>
            </a:r>
            <a:r>
              <a:rPr lang="it-IT" dirty="0"/>
              <a:t> messo le cornici alle immagini, abbiamo fatto questo </a:t>
            </a:r>
            <a:r>
              <a:rPr lang="it-IT" dirty="0" err="1"/>
              <a:t>perche</a:t>
            </a:r>
            <a:r>
              <a:rPr lang="it-IT" dirty="0"/>
              <a:t> questo, tutorial, popup…))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di </a:t>
            </a:r>
            <a:r>
              <a:rPr lang="it-IT" dirty="0" err="1"/>
              <a:t>number</a:t>
            </a:r>
            <a:r>
              <a:rPr lang="it-IT" dirty="0"/>
              <a:t> game (disegnino di </a:t>
            </a:r>
            <a:r>
              <a:rPr lang="it-IT" dirty="0" err="1"/>
              <a:t>nick</a:t>
            </a:r>
            <a:r>
              <a:rPr lang="it-IT" dirty="0"/>
              <a:t>)</a:t>
            </a:r>
          </a:p>
          <a:p>
            <a:pPr marL="342900" indent="-342900">
              <a:buFontTx/>
              <a:buChar char="-"/>
            </a:pPr>
            <a:r>
              <a:rPr lang="it-IT" dirty="0"/>
              <a:t>Dire come funziona </a:t>
            </a:r>
            <a:r>
              <a:rPr lang="it-IT" dirty="0" err="1"/>
              <a:t>syllable</a:t>
            </a:r>
            <a:r>
              <a:rPr lang="it-IT" dirty="0"/>
              <a:t> game (è un drag and drop, abbiamo scritto codici per prendere le parole </a:t>
            </a:r>
            <a:r>
              <a:rPr lang="it-IT" dirty="0" err="1"/>
              <a:t>dall’excel</a:t>
            </a:r>
            <a:r>
              <a:rPr lang="it-IT" dirty="0"/>
              <a:t>, si passano le informazioni tra scene, crea le carte con le immagini che abbiamo scaricato, i suoni, il salvataggio dei dati dal database…)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Usability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Euristiche </a:t>
            </a:r>
          </a:p>
          <a:p>
            <a:pPr marL="342900" indent="-342900">
              <a:buFontTx/>
              <a:buChar char="-"/>
            </a:pPr>
            <a:r>
              <a:rPr lang="it-IT" dirty="0"/>
              <a:t>Engagement</a:t>
            </a:r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681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B449C58-AEEB-4B8E-9DD4-2CF1F045BB3D}"/>
              </a:ext>
            </a:extLst>
          </p:cNvPr>
          <p:cNvSpPr txBox="1"/>
          <p:nvPr/>
        </p:nvSpPr>
        <p:spPr>
          <a:xfrm>
            <a:off x="0" y="603047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D156964D-FE8A-4ADE-9CA4-4E8785CF7673}"/>
              </a:ext>
            </a:extLst>
          </p:cNvPr>
          <p:cNvSpPr/>
          <p:nvPr/>
        </p:nvSpPr>
        <p:spPr>
          <a:xfrm>
            <a:off x="872290" y="69632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B7CE105-CFFE-48AF-82D4-92241ED5D912}"/>
              </a:ext>
            </a:extLst>
          </p:cNvPr>
          <p:cNvSpPr txBox="1"/>
          <p:nvPr/>
        </p:nvSpPr>
        <p:spPr>
          <a:xfrm>
            <a:off x="1687843" y="597447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62D4AC9-0606-4A03-9227-3DF2A7BE8F7B}"/>
              </a:ext>
            </a:extLst>
          </p:cNvPr>
          <p:cNvSpPr txBox="1"/>
          <p:nvPr/>
        </p:nvSpPr>
        <p:spPr>
          <a:xfrm>
            <a:off x="3344888" y="603047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1D45399-025B-4B09-8B84-07A6ED3A5C8F}"/>
              </a:ext>
            </a:extLst>
          </p:cNvPr>
          <p:cNvSpPr txBox="1"/>
          <p:nvPr/>
        </p:nvSpPr>
        <p:spPr>
          <a:xfrm>
            <a:off x="5064759" y="606436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63E702D5-91E6-4D32-AD5C-527A70CC0BE7}"/>
              </a:ext>
            </a:extLst>
          </p:cNvPr>
          <p:cNvSpPr/>
          <p:nvPr/>
        </p:nvSpPr>
        <p:spPr>
          <a:xfrm>
            <a:off x="2536358" y="69072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05319F39-4B11-4252-9EBC-8064CC9B78E3}"/>
              </a:ext>
            </a:extLst>
          </p:cNvPr>
          <p:cNvSpPr/>
          <p:nvPr/>
        </p:nvSpPr>
        <p:spPr>
          <a:xfrm>
            <a:off x="4205065" y="65175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100933" y="3365052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5A13389-929E-4F67-9EE7-922381AD1380}"/>
              </a:ext>
            </a:extLst>
          </p:cNvPr>
          <p:cNvSpPr txBox="1"/>
          <p:nvPr/>
        </p:nvSpPr>
        <p:spPr>
          <a:xfrm>
            <a:off x="0" y="688255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DF19237A-F3C5-4AE7-8F6B-4F8D95B53C4A}"/>
              </a:ext>
            </a:extLst>
          </p:cNvPr>
          <p:cNvSpPr/>
          <p:nvPr/>
        </p:nvSpPr>
        <p:spPr>
          <a:xfrm>
            <a:off x="872290" y="7815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5F386CA-89E3-408A-B6B4-A6F9A5935359}"/>
              </a:ext>
            </a:extLst>
          </p:cNvPr>
          <p:cNvSpPr txBox="1"/>
          <p:nvPr/>
        </p:nvSpPr>
        <p:spPr>
          <a:xfrm>
            <a:off x="1687843" y="682655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7BA3602-39F0-41DB-B2BF-EBAF0ACA4165}"/>
              </a:ext>
            </a:extLst>
          </p:cNvPr>
          <p:cNvSpPr txBox="1"/>
          <p:nvPr/>
        </p:nvSpPr>
        <p:spPr>
          <a:xfrm>
            <a:off x="3344888" y="688255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A5463B3-2E0F-495B-89F7-3ACF69CE2038}"/>
              </a:ext>
            </a:extLst>
          </p:cNvPr>
          <p:cNvSpPr txBox="1"/>
          <p:nvPr/>
        </p:nvSpPr>
        <p:spPr>
          <a:xfrm>
            <a:off x="5064759" y="691644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37" name="Freccia a destra 36">
            <a:extLst>
              <a:ext uri="{FF2B5EF4-FFF2-40B4-BE49-F238E27FC236}">
                <a16:creationId xmlns:a16="http://schemas.microsoft.com/office/drawing/2014/main" id="{BAF5191E-1934-4D35-BA32-FD0E4F680A92}"/>
              </a:ext>
            </a:extLst>
          </p:cNvPr>
          <p:cNvSpPr/>
          <p:nvPr/>
        </p:nvSpPr>
        <p:spPr>
          <a:xfrm>
            <a:off x="2536358" y="7759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Freccia a destra 37">
            <a:extLst>
              <a:ext uri="{FF2B5EF4-FFF2-40B4-BE49-F238E27FC236}">
                <a16:creationId xmlns:a16="http://schemas.microsoft.com/office/drawing/2014/main" id="{80BAAE63-528E-41C3-B9A7-B286768861B5}"/>
              </a:ext>
            </a:extLst>
          </p:cNvPr>
          <p:cNvSpPr/>
          <p:nvPr/>
        </p:nvSpPr>
        <p:spPr>
          <a:xfrm>
            <a:off x="4205065" y="73696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FA81287-77CC-442C-860B-2DD12A97CD4D}"/>
              </a:ext>
            </a:extLst>
          </p:cNvPr>
          <p:cNvSpPr txBox="1"/>
          <p:nvPr/>
        </p:nvSpPr>
        <p:spPr>
          <a:xfrm>
            <a:off x="0" y="66474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12D9445-71E5-476B-8FFC-E051345E1297}"/>
              </a:ext>
            </a:extLst>
          </p:cNvPr>
          <p:cNvSpPr/>
          <p:nvPr/>
        </p:nvSpPr>
        <p:spPr>
          <a:xfrm>
            <a:off x="872290" y="75802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4E68C1F-01FD-4B54-9249-A130702F47B0}"/>
              </a:ext>
            </a:extLst>
          </p:cNvPr>
          <p:cNvSpPr txBox="1"/>
          <p:nvPr/>
        </p:nvSpPr>
        <p:spPr>
          <a:xfrm>
            <a:off x="1687843" y="65914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7CAB9C8-7F44-4108-8263-DD511B9A8618}"/>
              </a:ext>
            </a:extLst>
          </p:cNvPr>
          <p:cNvSpPr txBox="1"/>
          <p:nvPr/>
        </p:nvSpPr>
        <p:spPr>
          <a:xfrm>
            <a:off x="3344888" y="66474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28C4761-B39C-4782-8EE6-92BCD2FB9670}"/>
              </a:ext>
            </a:extLst>
          </p:cNvPr>
          <p:cNvSpPr txBox="1"/>
          <p:nvPr/>
        </p:nvSpPr>
        <p:spPr>
          <a:xfrm>
            <a:off x="5064759" y="66813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1041B67D-3540-45DE-96FF-1AB4DB41FF52}"/>
              </a:ext>
            </a:extLst>
          </p:cNvPr>
          <p:cNvSpPr/>
          <p:nvPr/>
        </p:nvSpPr>
        <p:spPr>
          <a:xfrm>
            <a:off x="2536358" y="75242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Freccia a destra 42">
            <a:extLst>
              <a:ext uri="{FF2B5EF4-FFF2-40B4-BE49-F238E27FC236}">
                <a16:creationId xmlns:a16="http://schemas.microsoft.com/office/drawing/2014/main" id="{8A9C63F2-2D09-4188-AC16-C9CD90ACDF75}"/>
              </a:ext>
            </a:extLst>
          </p:cNvPr>
          <p:cNvSpPr/>
          <p:nvPr/>
        </p:nvSpPr>
        <p:spPr>
          <a:xfrm>
            <a:off x="4205065" y="71345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Google Shape;1067;p4">
            <a:extLst>
              <a:ext uri="{FF2B5EF4-FFF2-40B4-BE49-F238E27FC236}">
                <a16:creationId xmlns:a16="http://schemas.microsoft.com/office/drawing/2014/main" id="{F931BF0E-872B-48A2-A886-640DBE558CE1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46" name="Google Shape;1069;p4">
            <a:extLst>
              <a:ext uri="{FF2B5EF4-FFF2-40B4-BE49-F238E27FC236}">
                <a16:creationId xmlns:a16="http://schemas.microsoft.com/office/drawing/2014/main" id="{2E86D868-CB4D-45C5-9166-7800E2024C51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50" name="Google Shape;1073;p4">
            <a:extLst>
              <a:ext uri="{FF2B5EF4-FFF2-40B4-BE49-F238E27FC236}">
                <a16:creationId xmlns:a16="http://schemas.microsoft.com/office/drawing/2014/main" id="{3014D779-685C-47D1-928C-DD5C3A5EF17F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075;p4">
            <a:extLst>
              <a:ext uri="{FF2B5EF4-FFF2-40B4-BE49-F238E27FC236}">
                <a16:creationId xmlns:a16="http://schemas.microsoft.com/office/drawing/2014/main" id="{664C9122-0E80-4794-B8A5-5C8CF6FCDE82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4A796F10-B11F-43B1-B82D-ABA182312E78}"/>
              </a:ext>
            </a:extLst>
          </p:cNvPr>
          <p:cNvSpPr txBox="1"/>
          <p:nvPr/>
        </p:nvSpPr>
        <p:spPr>
          <a:xfrm>
            <a:off x="4144503" y="3388776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214C9B6-3819-4EB0-9D17-274E83D03C61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4" name="Estrazione 53">
            <a:extLst>
              <a:ext uri="{FF2B5EF4-FFF2-40B4-BE49-F238E27FC236}">
                <a16:creationId xmlns:a16="http://schemas.microsoft.com/office/drawing/2014/main" id="{D0BB6A1C-1C47-49F6-81DC-4EDEE54E0C12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Estrazione 54">
            <a:extLst>
              <a:ext uri="{FF2B5EF4-FFF2-40B4-BE49-F238E27FC236}">
                <a16:creationId xmlns:a16="http://schemas.microsoft.com/office/drawing/2014/main" id="{8D6CA70E-1D42-470F-8BCD-37EF985B4175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6" name="Estrazione 55">
            <a:extLst>
              <a:ext uri="{FF2B5EF4-FFF2-40B4-BE49-F238E27FC236}">
                <a16:creationId xmlns:a16="http://schemas.microsoft.com/office/drawing/2014/main" id="{54543970-491F-4EDE-A470-D5BB2F3249B7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E24BA921-B044-4427-8D5F-6D1AC4284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DF63DA36-0541-4496-871B-88916FC6A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7016CD7F-C1D6-459B-BA3E-689B06D88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3787427"/>
              </p:ext>
            </p:extLst>
          </p:nvPr>
        </p:nvGraphicFramePr>
        <p:xfrm>
          <a:off x="63679" y="1299411"/>
          <a:ext cx="9004610" cy="47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Rettangolo 17">
            <a:extLst>
              <a:ext uri="{FF2B5EF4-FFF2-40B4-BE49-F238E27FC236}">
                <a16:creationId xmlns:a16="http://schemas.microsoft.com/office/drawing/2014/main" id="{EC4B1F08-73B4-4966-8637-4A27068D9FAB}"/>
              </a:ext>
            </a:extLst>
          </p:cNvPr>
          <p:cNvSpPr/>
          <p:nvPr/>
        </p:nvSpPr>
        <p:spPr>
          <a:xfrm>
            <a:off x="63679" y="1299411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/>
              </a:rPr>
              <a:t>SYLLABLE</a:t>
            </a:r>
            <a:r>
              <a:rPr lang="it-IT" sz="1400" dirty="0">
                <a:solidFill>
                  <a:schemeClr val="tx1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C1659A2-4093-464F-A870-A8492437F9A3}"/>
              </a:ext>
            </a:extLst>
          </p:cNvPr>
          <p:cNvSpPr/>
          <p:nvPr/>
        </p:nvSpPr>
        <p:spPr>
          <a:xfrm>
            <a:off x="75711" y="4559969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>
                  <a:glow>
                    <a:schemeClr val="accent1"/>
                  </a:glow>
                </a:effectLst>
              </a:rPr>
              <a:t>CALCULUS GAME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86E0E89-6855-4C7B-9AA5-181C2C64F1BE}"/>
              </a:ext>
            </a:extLst>
          </p:cNvPr>
          <p:cNvSpPr/>
          <p:nvPr/>
        </p:nvSpPr>
        <p:spPr>
          <a:xfrm>
            <a:off x="360703" y="4559969"/>
            <a:ext cx="1455821" cy="152801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Le abbiamo pensate noi :=)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0691AAD1-6E66-47E3-AFDC-21FC6543C916}"/>
              </a:ext>
            </a:extLst>
          </p:cNvPr>
          <p:cNvSpPr/>
          <p:nvPr/>
        </p:nvSpPr>
        <p:spPr>
          <a:xfrm>
            <a:off x="2113548" y="1299411"/>
            <a:ext cx="1455821" cy="1528010"/>
          </a:xfrm>
          <a:prstGeom prst="rect">
            <a:avLst/>
          </a:prstGeom>
          <a:gradFill>
            <a:gsLst>
              <a:gs pos="47000">
                <a:schemeClr val="accent1">
                  <a:tint val="100000"/>
                  <a:shade val="100000"/>
                  <a:satMod val="130000"/>
                </a:schemeClr>
              </a:gs>
              <a:gs pos="53000">
                <a:srgbClr val="BFBFBF"/>
              </a:gs>
            </a:gsLst>
            <a:lin ang="108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Boh ce </a:t>
            </a:r>
            <a:r>
              <a:rPr lang="it-IT" dirty="0" err="1"/>
              <a:t>lha</a:t>
            </a:r>
            <a:r>
              <a:rPr lang="it-IT" dirty="0"/>
              <a:t> </a:t>
            </a:r>
            <a:r>
              <a:rPr lang="it-IT" dirty="0" err="1"/>
              <a:t>piu</a:t>
            </a:r>
            <a:r>
              <a:rPr lang="it-IT" dirty="0"/>
              <a:t> o meno </a:t>
            </a:r>
            <a:r>
              <a:rPr lang="it-IT" dirty="0" err="1"/>
              <a:t>datoo</a:t>
            </a:r>
            <a:r>
              <a:rPr lang="it-IT" dirty="0"/>
              <a:t> lei le asset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3935937A-9219-4679-8E54-0F34ECDFBF74}"/>
              </a:ext>
            </a:extLst>
          </p:cNvPr>
          <p:cNvSpPr/>
          <p:nvPr/>
        </p:nvSpPr>
        <p:spPr>
          <a:xfrm>
            <a:off x="4070685" y="1299411"/>
            <a:ext cx="1455821" cy="1528010"/>
          </a:xfrm>
          <a:prstGeom prst="rect">
            <a:avLst/>
          </a:prstGeom>
          <a:solidFill>
            <a:srgbClr val="8064A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Gli script sono strabelli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01F11626-0455-4050-95E8-CD3DD862184F}"/>
              </a:ext>
            </a:extLst>
          </p:cNvPr>
          <p:cNvSpPr/>
          <p:nvPr/>
        </p:nvSpPr>
        <p:spPr>
          <a:xfrm>
            <a:off x="6027822" y="1299411"/>
            <a:ext cx="1455821" cy="1528010"/>
          </a:xfrm>
          <a:prstGeom prst="rect">
            <a:avLst/>
          </a:prstGeom>
          <a:gradFill>
            <a:gsLst>
              <a:gs pos="45000">
                <a:srgbClr val="4BACC6"/>
              </a:gs>
              <a:gs pos="54000">
                <a:srgbClr val="BFBFB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Tra un </a:t>
            </a:r>
            <a:r>
              <a:rPr lang="it-IT" dirty="0" err="1"/>
              <a:t>po</a:t>
            </a:r>
            <a:r>
              <a:rPr lang="it-IT" dirty="0"/>
              <a:t> </a:t>
            </a:r>
            <a:r>
              <a:rPr lang="it-IT" dirty="0" err="1"/>
              <a:t>gioxxi</a:t>
            </a:r>
            <a:r>
              <a:rPr lang="it-IT" dirty="0"/>
              <a:t> si da </a:t>
            </a:r>
            <a:r>
              <a:rPr lang="it-IT" dirty="0" err="1"/>
              <a:t>da</a:t>
            </a:r>
            <a:r>
              <a:rPr lang="it-IT" dirty="0"/>
              <a:t> fare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80618C32-A1A2-4861-8957-D0853A79469B}"/>
              </a:ext>
            </a:extLst>
          </p:cNvPr>
          <p:cNvSpPr/>
          <p:nvPr/>
        </p:nvSpPr>
        <p:spPr>
          <a:xfrm>
            <a:off x="360703" y="1299411"/>
            <a:ext cx="1455821" cy="15280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Organizzate direttamente da colleghi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C8AF460F-06F5-4CD1-AB18-4089C323E388}"/>
              </a:ext>
            </a:extLst>
          </p:cNvPr>
          <p:cNvSpPr/>
          <p:nvPr/>
        </p:nvSpPr>
        <p:spPr>
          <a:xfrm>
            <a:off x="2113548" y="4559969"/>
            <a:ext cx="1455821" cy="1528010"/>
          </a:xfrm>
          <a:prstGeom prst="rect">
            <a:avLst/>
          </a:prstGeom>
          <a:solidFill>
            <a:srgbClr val="9BBB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Siamo troppo forti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A697B4F-B5EA-4BB4-B191-6F5DD11A353E}"/>
              </a:ext>
            </a:extLst>
          </p:cNvPr>
          <p:cNvSpPr/>
          <p:nvPr/>
        </p:nvSpPr>
        <p:spPr>
          <a:xfrm>
            <a:off x="4048627" y="4559969"/>
            <a:ext cx="1455821" cy="15280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Nope</a:t>
            </a:r>
            <a:endParaRPr lang="it-IT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7BBBFE84-6557-449F-8253-50CF5A583D41}"/>
              </a:ext>
            </a:extLst>
          </p:cNvPr>
          <p:cNvSpPr/>
          <p:nvPr/>
        </p:nvSpPr>
        <p:spPr>
          <a:xfrm>
            <a:off x="5983706" y="4559969"/>
            <a:ext cx="1455821" cy="15280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Nope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3535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69EFE354-4262-4201-9B98-4BF0DCA4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E518F0F-3E7C-4388-BBBF-9A6F3A09AF17}"/>
              </a:ext>
            </a:extLst>
          </p:cNvPr>
          <p:cNvSpPr txBox="1"/>
          <p:nvPr/>
        </p:nvSpPr>
        <p:spPr>
          <a:xfrm>
            <a:off x="0" y="659589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4540EBF5-994D-4625-A391-0B5F7D48E201}"/>
              </a:ext>
            </a:extLst>
          </p:cNvPr>
          <p:cNvSpPr/>
          <p:nvPr/>
        </p:nvSpPr>
        <p:spPr>
          <a:xfrm>
            <a:off x="872290" y="7528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537B288-B71C-4F2C-BFCD-FD8F74121E85}"/>
              </a:ext>
            </a:extLst>
          </p:cNvPr>
          <p:cNvSpPr txBox="1"/>
          <p:nvPr/>
        </p:nvSpPr>
        <p:spPr>
          <a:xfrm>
            <a:off x="1687843" y="653989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343E460-ABFF-4E76-9937-4AA426F33B78}"/>
              </a:ext>
            </a:extLst>
          </p:cNvPr>
          <p:cNvSpPr txBox="1"/>
          <p:nvPr/>
        </p:nvSpPr>
        <p:spPr>
          <a:xfrm>
            <a:off x="3344888" y="65958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28CE26A-B77D-4C98-9BF6-403C3F333D23}"/>
              </a:ext>
            </a:extLst>
          </p:cNvPr>
          <p:cNvSpPr txBox="1"/>
          <p:nvPr/>
        </p:nvSpPr>
        <p:spPr>
          <a:xfrm>
            <a:off x="5064759" y="66297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A4E07EBB-EEF4-4FCF-AB8F-C1416DFEBA63}"/>
              </a:ext>
            </a:extLst>
          </p:cNvPr>
          <p:cNvSpPr/>
          <p:nvPr/>
        </p:nvSpPr>
        <p:spPr>
          <a:xfrm>
            <a:off x="2536358" y="7472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2C4DBB37-9493-41E2-A29D-74BBD4AD4E03}"/>
              </a:ext>
            </a:extLst>
          </p:cNvPr>
          <p:cNvSpPr/>
          <p:nvPr/>
        </p:nvSpPr>
        <p:spPr>
          <a:xfrm>
            <a:off x="4205065" y="70829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2391</TotalTime>
  <Words>1324</Words>
  <Application>Microsoft Macintosh PowerPoint</Application>
  <PresentationFormat>On-screen Show (4:3)</PresentationFormat>
  <Paragraphs>339</Paragraphs>
  <Slides>30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BLAIRMDITC TT MEDIUM</vt:lpstr>
      <vt:lpstr>Calibri</vt:lpstr>
      <vt:lpstr>Noto Sans Symbols</vt:lpstr>
      <vt:lpstr>Wingdings</vt:lpstr>
      <vt:lpstr>POLI</vt:lpstr>
      <vt:lpstr>Titolo presentazione sottotitolo</vt:lpstr>
      <vt:lpstr>PowerPoint Presentation</vt:lpstr>
      <vt:lpstr>ELENCO</vt:lpstr>
      <vt:lpstr>PowerPoint Presentation</vt:lpstr>
      <vt:lpstr>STATO DELL’ARTE</vt:lpstr>
      <vt:lpstr>STATO DELL’ARTE</vt:lpstr>
      <vt:lpstr>STATO DELL’ARTE</vt:lpstr>
      <vt:lpstr>PowerPoint Presentation</vt:lpstr>
      <vt:lpstr>Presentazione Giochi</vt:lpstr>
      <vt:lpstr>Presentazione Giochi</vt:lpstr>
      <vt:lpstr>Presentazione Giochi</vt:lpstr>
      <vt:lpstr>Presentazione software</vt:lpstr>
      <vt:lpstr>Syllable Game: Game Design  </vt:lpstr>
      <vt:lpstr>Syllable Game: Game Design  </vt:lpstr>
      <vt:lpstr>Syllable Game: Game Design</vt:lpstr>
      <vt:lpstr>PowerPoint Presentation</vt:lpstr>
      <vt:lpstr>PowerPoint Presentation</vt:lpstr>
      <vt:lpstr>Number Game: Design</vt:lpstr>
      <vt:lpstr>Passaggio dal razionale dei giochi alle specifiche funzionali alle tecniche (UML)</vt:lpstr>
      <vt:lpstr>Specifiche tecniche Menu di gioco</vt:lpstr>
      <vt:lpstr>Specifiche tecniche Schermata di gioco</vt:lpstr>
      <vt:lpstr>Specifiche tecniche Oggetti del gioco</vt:lpstr>
      <vt:lpstr>PowerPoint Presentation</vt:lpstr>
      <vt:lpstr>PowerPoint Presentation</vt:lpstr>
      <vt:lpstr>PowerPoint Presentation</vt:lpstr>
      <vt:lpstr>Euristiche</vt:lpstr>
      <vt:lpstr>ENGAGEMENT </vt:lpstr>
      <vt:lpstr>PowerPoint Presentation</vt:lpstr>
      <vt:lpstr>PowerPoint Presentation</vt:lpstr>
      <vt:lpstr>PowerPoint Presentation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Nicoló Bruna</cp:lastModifiedBy>
  <cp:revision>171</cp:revision>
  <dcterms:created xsi:type="dcterms:W3CDTF">2015-05-26T12:27:57Z</dcterms:created>
  <dcterms:modified xsi:type="dcterms:W3CDTF">2021-04-29T17:16:34Z</dcterms:modified>
</cp:coreProperties>
</file>